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50" r:id="rId2"/>
  </p:sldMasterIdLst>
  <p:notesMasterIdLst>
    <p:notesMasterId r:id="rId20"/>
  </p:notesMasterIdLst>
  <p:handoutMasterIdLst>
    <p:handoutMasterId r:id="rId21"/>
  </p:handoutMasterIdLst>
  <p:sldIdLst>
    <p:sldId id="256" r:id="rId3"/>
    <p:sldId id="813" r:id="rId4"/>
    <p:sldId id="727" r:id="rId5"/>
    <p:sldId id="779" r:id="rId6"/>
    <p:sldId id="814" r:id="rId7"/>
    <p:sldId id="789" r:id="rId8"/>
    <p:sldId id="797" r:id="rId9"/>
    <p:sldId id="806" r:id="rId10"/>
    <p:sldId id="807" r:id="rId11"/>
    <p:sldId id="808" r:id="rId12"/>
    <p:sldId id="809" r:id="rId13"/>
    <p:sldId id="811" r:id="rId14"/>
    <p:sldId id="810" r:id="rId15"/>
    <p:sldId id="817" r:id="rId16"/>
    <p:sldId id="812" r:id="rId17"/>
    <p:sldId id="816" r:id="rId18"/>
    <p:sldId id="276" r:id="rId19"/>
  </p:sldIdLst>
  <p:sldSz cx="9144000" cy="6858000" type="screen4x3"/>
  <p:notesSz cx="7099300" cy="102346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itchFamily="34" charset="0"/>
        <a:ea typeface="楷体_GB2312" pitchFamily="49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itchFamily="34" charset="0"/>
        <a:ea typeface="楷体_GB2312" pitchFamily="49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itchFamily="34" charset="0"/>
        <a:ea typeface="楷体_GB2312" pitchFamily="49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itchFamily="34" charset="0"/>
        <a:ea typeface="楷体_GB2312" pitchFamily="49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itchFamily="34" charset="0"/>
        <a:ea typeface="楷体_GB2312" pitchFamily="49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itchFamily="34" charset="0"/>
        <a:ea typeface="楷体_GB2312" pitchFamily="49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itchFamily="34" charset="0"/>
        <a:ea typeface="楷体_GB2312" pitchFamily="49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itchFamily="34" charset="0"/>
        <a:ea typeface="楷体_GB2312" pitchFamily="49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itchFamily="34" charset="0"/>
        <a:ea typeface="楷体_GB2312" pitchFamily="49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DEEA42"/>
    <a:srgbClr val="AE2C9B"/>
    <a:srgbClr val="E7F074"/>
    <a:srgbClr val="6600CC"/>
    <a:srgbClr val="1414E2"/>
    <a:srgbClr val="9933FF"/>
    <a:srgbClr val="0FC347"/>
    <a:srgbClr val="8E16A6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04" autoAdjust="0"/>
    <p:restoredTop sz="88111" autoAdjust="0"/>
  </p:normalViewPr>
  <p:slideViewPr>
    <p:cSldViewPr>
      <p:cViewPr varScale="1">
        <p:scale>
          <a:sx n="76" d="100"/>
          <a:sy n="76" d="100"/>
        </p:scale>
        <p:origin x="134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846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B12C87F-A054-4E58-8C33-6C5F6124D7F2}" type="doc">
      <dgm:prSet loTypeId="urn:microsoft.com/office/officeart/2008/layout/NameandTitleOrganizationalChart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zh-CN" altLang="en-US"/>
        </a:p>
      </dgm:t>
    </dgm:pt>
    <dgm:pt modelId="{68773FFD-D2D9-457F-9514-9C467ECA4E9D}">
      <dgm:prSet phldrT="[文本]" custT="1"/>
      <dgm:spPr/>
      <dgm:t>
        <a:bodyPr/>
        <a:lstStyle/>
        <a:p>
          <a:pPr algn="ctr"/>
          <a:r>
            <a:rPr lang="zh-CN" altLang="en-US" sz="1200" b="1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平板显示器件</a:t>
          </a:r>
        </a:p>
      </dgm:t>
    </dgm:pt>
    <dgm:pt modelId="{7A62C077-7585-4543-8ABD-D5F2238B10D3}" type="parTrans" cxnId="{A9F70D01-BE86-40E6-805D-4D77A697436F}">
      <dgm:prSet/>
      <dgm:spPr/>
      <dgm:t>
        <a:bodyPr/>
        <a:lstStyle/>
        <a:p>
          <a:pPr algn="ctr"/>
          <a:endParaRPr lang="zh-CN" alt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7EE8F5AC-909D-4B6D-A46B-0B27015945E0}" type="sibTrans" cxnId="{A9F70D01-BE86-40E6-805D-4D77A697436F}">
      <dgm:prSet/>
      <dgm:spPr/>
      <dgm:t>
        <a:bodyPr/>
        <a:lstStyle/>
        <a:p>
          <a:pPr algn="ctr"/>
          <a:r>
            <a:rPr lang="en-US" altLang="zh-CN" b="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5-1</a:t>
          </a:r>
          <a:endParaRPr lang="zh-CN" altLang="en-US" b="0" cap="none" spc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BB8EA167-90FD-482A-872F-B64C819CDF60}">
      <dgm:prSet phldrT="[文本]" custT="1"/>
      <dgm:spPr/>
      <dgm:t>
        <a:bodyPr/>
        <a:lstStyle/>
        <a:p>
          <a:pPr algn="ctr"/>
          <a:r>
            <a:rPr lang="zh-CN" altLang="en-US" sz="900" b="1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平面显示器件</a:t>
          </a:r>
        </a:p>
      </dgm:t>
    </dgm:pt>
    <dgm:pt modelId="{13779F82-7182-4184-8546-FE5FE983738B}" type="parTrans" cxnId="{3E7CB4C9-8A77-4E7C-B0F0-C5BC459C0C1A}">
      <dgm:prSet/>
      <dgm:spPr/>
      <dgm:t>
        <a:bodyPr/>
        <a:lstStyle/>
        <a:p>
          <a:pPr algn="ctr"/>
          <a:endParaRPr lang="zh-CN" alt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D05CE4E-AF4C-4E2C-A4F1-98DAA15CF889}" type="sibTrans" cxnId="{3E7CB4C9-8A77-4E7C-B0F0-C5BC459C0C1A}">
      <dgm:prSet custT="1"/>
      <dgm:spPr/>
      <dgm:t>
        <a:bodyPr/>
        <a:lstStyle/>
        <a:p>
          <a:pPr algn="ctr"/>
          <a:r>
            <a:rPr lang="en-US" altLang="zh-CN" sz="900" b="1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5-1-1</a:t>
          </a:r>
          <a:endParaRPr lang="zh-CN" altLang="en-US" sz="900" b="1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3EA3055A-7413-45F9-9826-0D1BC72B34AA}">
      <dgm:prSet phldrT="[文本]" custT="1"/>
      <dgm:spPr/>
      <dgm:t>
        <a:bodyPr/>
        <a:lstStyle/>
        <a:p>
          <a:pPr algn="ctr"/>
          <a:r>
            <a:rPr lang="zh-CN" altLang="en-US" sz="900" b="1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立体显示器件</a:t>
          </a:r>
        </a:p>
      </dgm:t>
    </dgm:pt>
    <dgm:pt modelId="{D20F3B36-600B-4C4C-8873-3519A798B893}" type="parTrans" cxnId="{3C90334A-5073-4792-8FB7-825790C3AA9D}">
      <dgm:prSet/>
      <dgm:spPr/>
      <dgm:t>
        <a:bodyPr/>
        <a:lstStyle/>
        <a:p>
          <a:pPr algn="ctr"/>
          <a:endParaRPr lang="zh-CN" alt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9523FE46-EA7D-4E85-946C-9ABBE93C67E7}" type="sibTrans" cxnId="{3C90334A-5073-4792-8FB7-825790C3AA9D}">
      <dgm:prSet/>
      <dgm:spPr/>
      <dgm:t>
        <a:bodyPr/>
        <a:lstStyle/>
        <a:p>
          <a:pPr algn="ctr"/>
          <a:r>
            <a:rPr lang="en-US" altLang="zh-CN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5-1-2</a:t>
          </a:r>
          <a:endParaRPr lang="zh-CN" alt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633EE280-556D-464E-8745-0A23DD893EFD}">
      <dgm:prSet phldrT="[文本]" custT="1"/>
      <dgm:spPr/>
      <dgm:t>
        <a:bodyPr/>
        <a:lstStyle/>
        <a:p>
          <a:pPr algn="ctr"/>
          <a:r>
            <a:rPr lang="zh-CN" altLang="en-US" sz="900" b="1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柔性（曲面）显示器件</a:t>
          </a:r>
        </a:p>
      </dgm:t>
    </dgm:pt>
    <dgm:pt modelId="{666439B1-950E-4ADF-8BF4-D6176091DD42}" type="parTrans" cxnId="{67F122CB-BEFF-4404-A02B-3C70CBB4B939}">
      <dgm:prSet/>
      <dgm:spPr/>
      <dgm:t>
        <a:bodyPr/>
        <a:lstStyle/>
        <a:p>
          <a:pPr algn="ctr"/>
          <a:endParaRPr lang="zh-CN" alt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6131E324-DBD4-4E9E-9D7F-1E9C99011449}" type="sibTrans" cxnId="{67F122CB-BEFF-4404-A02B-3C70CBB4B939}">
      <dgm:prSet/>
      <dgm:spPr/>
      <dgm:t>
        <a:bodyPr/>
        <a:lstStyle/>
        <a:p>
          <a:pPr algn="ctr"/>
          <a:r>
            <a:rPr lang="en-US" altLang="zh-CN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5-1-3</a:t>
          </a:r>
          <a:endParaRPr lang="zh-CN" alt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D5FC954E-F7C3-4181-ADD3-F835302ED68D}">
      <dgm:prSet custT="1"/>
      <dgm:spPr/>
      <dgm:t>
        <a:bodyPr/>
        <a:lstStyle/>
        <a:p>
          <a:pPr algn="ctr"/>
          <a:r>
            <a:rPr lang="en-US" altLang="zh-CN" sz="900" b="1"/>
            <a:t>LED</a:t>
          </a:r>
          <a:r>
            <a:rPr lang="zh-CN" altLang="en-US" sz="900" b="1"/>
            <a:t>显示屏</a:t>
          </a:r>
        </a:p>
      </dgm:t>
    </dgm:pt>
    <dgm:pt modelId="{033AF8BF-0C95-49F1-94F8-D2B0B59E7015}" type="parTrans" cxnId="{6DF678D4-C1D9-4C61-BF7B-0CBCA63E19E4}">
      <dgm:prSet/>
      <dgm:spPr/>
      <dgm:t>
        <a:bodyPr/>
        <a:lstStyle/>
        <a:p>
          <a:pPr algn="ctr"/>
          <a:endParaRPr lang="zh-CN" altLang="en-US"/>
        </a:p>
      </dgm:t>
    </dgm:pt>
    <dgm:pt modelId="{AE9386C2-3B64-47EE-8D30-CF02A077042D}" type="sibTrans" cxnId="{6DF678D4-C1D9-4C61-BF7B-0CBCA63E19E4}">
      <dgm:prSet custT="1"/>
      <dgm:spPr/>
      <dgm:t>
        <a:bodyPr/>
        <a:lstStyle/>
        <a:p>
          <a:pPr algn="ctr"/>
          <a:r>
            <a:rPr lang="en-US" altLang="zh-CN" sz="900" b="1"/>
            <a:t>5-1-5</a:t>
          </a:r>
          <a:endParaRPr lang="zh-CN" altLang="en-US" sz="900" b="1"/>
        </a:p>
      </dgm:t>
    </dgm:pt>
    <dgm:pt modelId="{7FB5C685-4CC5-4C56-BF09-A97FAE6F4721}">
      <dgm:prSet custT="1"/>
      <dgm:spPr/>
      <dgm:t>
        <a:bodyPr/>
        <a:lstStyle/>
        <a:p>
          <a:pPr algn="ctr"/>
          <a:r>
            <a:rPr lang="zh-CN" altLang="en-US" sz="900" b="1"/>
            <a:t>激光显示器件</a:t>
          </a:r>
        </a:p>
      </dgm:t>
    </dgm:pt>
    <dgm:pt modelId="{18BEFB93-CD26-403C-AE6D-42438FF0E104}" type="parTrans" cxnId="{8C748274-6706-4DF4-AFDA-EA1F854A6BA9}">
      <dgm:prSet/>
      <dgm:spPr/>
      <dgm:t>
        <a:bodyPr/>
        <a:lstStyle/>
        <a:p>
          <a:pPr algn="ctr"/>
          <a:endParaRPr lang="zh-CN" altLang="en-US"/>
        </a:p>
      </dgm:t>
    </dgm:pt>
    <dgm:pt modelId="{C5821D60-7EE1-4CF9-B97A-592F80BA7972}" type="sibTrans" cxnId="{8C748274-6706-4DF4-AFDA-EA1F854A6BA9}">
      <dgm:prSet custT="1"/>
      <dgm:spPr/>
      <dgm:t>
        <a:bodyPr/>
        <a:lstStyle/>
        <a:p>
          <a:pPr algn="ctr"/>
          <a:r>
            <a:rPr lang="en-US" altLang="zh-CN" sz="900" b="1"/>
            <a:t>5-1-6</a:t>
          </a:r>
          <a:endParaRPr lang="zh-CN" altLang="en-US" sz="900" b="1"/>
        </a:p>
      </dgm:t>
    </dgm:pt>
    <dgm:pt modelId="{0E394C4B-4E51-4B1A-B79D-210703B3045E}">
      <dgm:prSet custT="1"/>
      <dgm:spPr/>
      <dgm:t>
        <a:bodyPr/>
        <a:lstStyle/>
        <a:p>
          <a:pPr algn="ctr"/>
          <a:r>
            <a:rPr lang="zh-CN" altLang="en-US" sz="900" b="1" dirty="0"/>
            <a:t>透明显示器件</a:t>
          </a:r>
        </a:p>
      </dgm:t>
    </dgm:pt>
    <dgm:pt modelId="{15DC093B-3051-468F-9C0B-972E585CB73D}" type="parTrans" cxnId="{EF781DA3-35C1-447B-B068-D067B5349B33}">
      <dgm:prSet/>
      <dgm:spPr/>
      <dgm:t>
        <a:bodyPr/>
        <a:lstStyle/>
        <a:p>
          <a:pPr algn="ctr"/>
          <a:endParaRPr lang="zh-CN" altLang="en-US"/>
        </a:p>
      </dgm:t>
    </dgm:pt>
    <dgm:pt modelId="{7E908C69-B9B0-4AD9-8C61-FB01B40C0463}" type="sibTrans" cxnId="{EF781DA3-35C1-447B-B068-D067B5349B33}">
      <dgm:prSet custT="1"/>
      <dgm:spPr/>
      <dgm:t>
        <a:bodyPr/>
        <a:lstStyle/>
        <a:p>
          <a:pPr algn="ctr"/>
          <a:r>
            <a:rPr lang="en-US" altLang="zh-CN" sz="900" b="1"/>
            <a:t>5-1-4</a:t>
          </a:r>
          <a:endParaRPr lang="zh-CN" altLang="en-US" sz="900" b="1"/>
        </a:p>
      </dgm:t>
    </dgm:pt>
    <dgm:pt modelId="{4587248E-DC94-4839-AA06-1A5830024934}">
      <dgm:prSet custT="1"/>
      <dgm:spPr/>
      <dgm:t>
        <a:bodyPr/>
        <a:lstStyle/>
        <a:p>
          <a:pPr algn="ctr"/>
          <a:r>
            <a:rPr lang="zh-CN" altLang="en-US" sz="900" b="1"/>
            <a:t>关键组件及材料</a:t>
          </a:r>
        </a:p>
      </dgm:t>
    </dgm:pt>
    <dgm:pt modelId="{1592D4DC-9486-4A74-B662-BF6B3289F8E4}" type="parTrans" cxnId="{5835B8A3-2A40-49CD-AC31-99EC67471657}">
      <dgm:prSet/>
      <dgm:spPr/>
      <dgm:t>
        <a:bodyPr/>
        <a:lstStyle/>
        <a:p>
          <a:pPr algn="ctr"/>
          <a:endParaRPr lang="zh-CN" altLang="en-US"/>
        </a:p>
      </dgm:t>
    </dgm:pt>
    <dgm:pt modelId="{DAF7C04E-305D-4905-AAFA-50310CEA56E7}" type="sibTrans" cxnId="{5835B8A3-2A40-49CD-AC31-99EC67471657}">
      <dgm:prSet custT="1"/>
      <dgm:spPr/>
      <dgm:t>
        <a:bodyPr/>
        <a:lstStyle/>
        <a:p>
          <a:pPr algn="ctr"/>
          <a:r>
            <a:rPr lang="en-US" altLang="zh-CN" sz="900" b="1"/>
            <a:t>5-1-8</a:t>
          </a:r>
          <a:endParaRPr lang="zh-CN" altLang="en-US" sz="900" b="1"/>
        </a:p>
      </dgm:t>
    </dgm:pt>
    <dgm:pt modelId="{E705A526-0393-4A0F-85FA-D319DD916509}">
      <dgm:prSet custT="1"/>
      <dgm:spPr/>
      <dgm:t>
        <a:bodyPr/>
        <a:lstStyle/>
        <a:p>
          <a:pPr algn="ctr"/>
          <a:r>
            <a:rPr lang="zh-CN" altLang="en-US" sz="900" b="1"/>
            <a:t>液晶</a:t>
          </a:r>
          <a:endParaRPr lang="en-US" altLang="zh-CN" sz="900" b="1"/>
        </a:p>
        <a:p>
          <a:pPr algn="ctr"/>
          <a:r>
            <a:rPr lang="zh-CN" altLang="en-US" sz="900" b="1"/>
            <a:t>（</a:t>
          </a:r>
          <a:r>
            <a:rPr lang="en-US" altLang="zh-CN" sz="900" b="1"/>
            <a:t>LCD</a:t>
          </a:r>
          <a:r>
            <a:rPr lang="zh-CN" altLang="en-US" sz="900" b="1"/>
            <a:t>）</a:t>
          </a:r>
        </a:p>
      </dgm:t>
    </dgm:pt>
    <dgm:pt modelId="{24AA8A6D-3FF4-4D86-910F-5277B3F6BFC2}" type="parTrans" cxnId="{E7AC36E0-2905-4AC0-B93B-A5BDA009C881}">
      <dgm:prSet/>
      <dgm:spPr/>
      <dgm:t>
        <a:bodyPr/>
        <a:lstStyle/>
        <a:p>
          <a:pPr algn="ctr"/>
          <a:endParaRPr lang="zh-CN" altLang="en-US"/>
        </a:p>
      </dgm:t>
    </dgm:pt>
    <dgm:pt modelId="{017EBD5C-D262-4FD6-80CF-E4E96D5A1C53}" type="sibTrans" cxnId="{E7AC36E0-2905-4AC0-B93B-A5BDA009C881}">
      <dgm:prSet custT="1"/>
      <dgm:spPr/>
      <dgm:t>
        <a:bodyPr/>
        <a:lstStyle/>
        <a:p>
          <a:pPr algn="ctr"/>
          <a:r>
            <a:rPr lang="en-US" altLang="zh-CN" sz="900" b="1"/>
            <a:t>5-1-1-1</a:t>
          </a:r>
          <a:endParaRPr lang="zh-CN" altLang="en-US" sz="900" b="1"/>
        </a:p>
      </dgm:t>
    </dgm:pt>
    <dgm:pt modelId="{8CCE382E-0C11-415F-B315-A328ABE66534}">
      <dgm:prSet custT="1"/>
      <dgm:spPr/>
      <dgm:t>
        <a:bodyPr/>
        <a:lstStyle/>
        <a:p>
          <a:pPr algn="ctr"/>
          <a:r>
            <a:rPr lang="zh-CN" altLang="en-US" sz="900" b="1"/>
            <a:t>等离子体</a:t>
          </a:r>
          <a:endParaRPr lang="en-US" altLang="zh-CN" sz="900" b="1"/>
        </a:p>
        <a:p>
          <a:pPr algn="ctr"/>
          <a:r>
            <a:rPr lang="zh-CN" altLang="en-US" sz="900" b="1"/>
            <a:t>（</a:t>
          </a:r>
          <a:r>
            <a:rPr lang="en-US" altLang="zh-CN" sz="900" b="1"/>
            <a:t>PDP</a:t>
          </a:r>
          <a:r>
            <a:rPr lang="zh-CN" altLang="en-US" sz="900" b="1"/>
            <a:t>）</a:t>
          </a:r>
        </a:p>
      </dgm:t>
    </dgm:pt>
    <dgm:pt modelId="{008553BE-6EC7-4279-92FA-AE7D9E3D64A0}" type="parTrans" cxnId="{3452D624-798D-43A9-B89C-58CD0A97ECAE}">
      <dgm:prSet/>
      <dgm:spPr/>
      <dgm:t>
        <a:bodyPr/>
        <a:lstStyle/>
        <a:p>
          <a:pPr algn="ctr"/>
          <a:endParaRPr lang="zh-CN" altLang="en-US"/>
        </a:p>
      </dgm:t>
    </dgm:pt>
    <dgm:pt modelId="{9ABCCCA0-A23C-4FF9-AB64-0471761E9A99}" type="sibTrans" cxnId="{3452D624-798D-43A9-B89C-58CD0A97ECAE}">
      <dgm:prSet custT="1"/>
      <dgm:spPr/>
      <dgm:t>
        <a:bodyPr/>
        <a:lstStyle/>
        <a:p>
          <a:pPr algn="ctr"/>
          <a:r>
            <a:rPr lang="en-US" altLang="zh-CN" sz="900" b="1"/>
            <a:t>5-1-1-2</a:t>
          </a:r>
          <a:endParaRPr lang="zh-CN" altLang="en-US" sz="900" b="1"/>
        </a:p>
      </dgm:t>
    </dgm:pt>
    <dgm:pt modelId="{E603444D-D181-47A7-A440-97322C1FBEA2}">
      <dgm:prSet custT="1"/>
      <dgm:spPr/>
      <dgm:t>
        <a:bodyPr/>
        <a:lstStyle/>
        <a:p>
          <a:pPr algn="ctr"/>
          <a:r>
            <a:rPr lang="zh-CN" altLang="en-US" sz="900" b="1"/>
            <a:t>有机发光二极管</a:t>
          </a:r>
          <a:endParaRPr lang="en-US" altLang="zh-CN" sz="900" b="1"/>
        </a:p>
        <a:p>
          <a:pPr algn="ctr"/>
          <a:r>
            <a:rPr lang="zh-CN" altLang="en-US" sz="900" b="1"/>
            <a:t>（</a:t>
          </a:r>
          <a:r>
            <a:rPr lang="en-US" altLang="zh-CN" sz="900" b="1"/>
            <a:t>OLED</a:t>
          </a:r>
          <a:r>
            <a:rPr lang="zh-CN" altLang="en-US" sz="900" b="1"/>
            <a:t>）</a:t>
          </a:r>
        </a:p>
      </dgm:t>
    </dgm:pt>
    <dgm:pt modelId="{A9D8289F-67BB-430E-BC1B-3CC8A593691D}" type="parTrans" cxnId="{5A4E4190-BB8A-4894-B670-2EC3049E0E94}">
      <dgm:prSet/>
      <dgm:spPr/>
      <dgm:t>
        <a:bodyPr/>
        <a:lstStyle/>
        <a:p>
          <a:pPr algn="ctr"/>
          <a:endParaRPr lang="zh-CN" altLang="en-US"/>
        </a:p>
      </dgm:t>
    </dgm:pt>
    <dgm:pt modelId="{08FD00B7-A60E-4931-88AE-64A3A34AE1AA}" type="sibTrans" cxnId="{5A4E4190-BB8A-4894-B670-2EC3049E0E94}">
      <dgm:prSet custT="1"/>
      <dgm:spPr/>
      <dgm:t>
        <a:bodyPr/>
        <a:lstStyle/>
        <a:p>
          <a:pPr algn="ctr"/>
          <a:r>
            <a:rPr lang="en-US" altLang="zh-CN" sz="900" b="1"/>
            <a:t>5-1-1-3</a:t>
          </a:r>
          <a:endParaRPr lang="zh-CN" altLang="en-US" sz="900" b="1"/>
        </a:p>
      </dgm:t>
    </dgm:pt>
    <dgm:pt modelId="{BD5B09ED-66C9-4B05-814A-299CF11DC468}">
      <dgm:prSet custT="1"/>
      <dgm:spPr/>
      <dgm:t>
        <a:bodyPr/>
        <a:lstStyle/>
        <a:p>
          <a:pPr algn="ctr"/>
          <a:r>
            <a:rPr lang="zh-CN" altLang="en-US" sz="900" b="1"/>
            <a:t>电子纸</a:t>
          </a:r>
          <a:endParaRPr lang="en-US" altLang="zh-CN" sz="900" b="1"/>
        </a:p>
        <a:p>
          <a:pPr algn="ctr"/>
          <a:r>
            <a:rPr lang="zh-CN" altLang="en-US" sz="900" b="1"/>
            <a:t>（</a:t>
          </a:r>
          <a:r>
            <a:rPr lang="en-US" altLang="zh-CN" sz="900" b="1"/>
            <a:t>EPD</a:t>
          </a:r>
          <a:r>
            <a:rPr lang="zh-CN" altLang="en-US" sz="900" b="1"/>
            <a:t>）</a:t>
          </a:r>
        </a:p>
      </dgm:t>
    </dgm:pt>
    <dgm:pt modelId="{90649E3F-0FA5-4C35-A2F7-6808D4E9BA88}" type="parTrans" cxnId="{6BE00F40-5474-40A1-9073-5E205A3C9044}">
      <dgm:prSet/>
      <dgm:spPr/>
      <dgm:t>
        <a:bodyPr/>
        <a:lstStyle/>
        <a:p>
          <a:pPr algn="ctr"/>
          <a:endParaRPr lang="zh-CN" altLang="en-US"/>
        </a:p>
      </dgm:t>
    </dgm:pt>
    <dgm:pt modelId="{0A33FE25-0DB2-4BDE-B360-F4F12E409968}" type="sibTrans" cxnId="{6BE00F40-5474-40A1-9073-5E205A3C9044}">
      <dgm:prSet custT="1"/>
      <dgm:spPr/>
      <dgm:t>
        <a:bodyPr/>
        <a:lstStyle/>
        <a:p>
          <a:pPr algn="ctr"/>
          <a:r>
            <a:rPr lang="en-US" altLang="zh-CN" sz="900" b="1"/>
            <a:t>5-1-1-4</a:t>
          </a:r>
          <a:endParaRPr lang="zh-CN" altLang="en-US" sz="900" b="1"/>
        </a:p>
      </dgm:t>
    </dgm:pt>
    <dgm:pt modelId="{3B9F5BA7-79AB-4DE4-8CBA-79BF57531F57}">
      <dgm:prSet custT="1"/>
      <dgm:spPr/>
      <dgm:t>
        <a:bodyPr/>
        <a:lstStyle/>
        <a:p>
          <a:pPr algn="ctr"/>
          <a:r>
            <a:rPr lang="zh-CN" altLang="en-US" sz="900" b="1" dirty="0"/>
            <a:t>液晶显示用背光组件</a:t>
          </a:r>
        </a:p>
      </dgm:t>
    </dgm:pt>
    <dgm:pt modelId="{E4C6635B-B8D6-4643-94CF-13337F42ED25}" type="parTrans" cxnId="{30FB6E11-CB95-4423-BEBA-BE9E02597747}">
      <dgm:prSet/>
      <dgm:spPr/>
      <dgm:t>
        <a:bodyPr/>
        <a:lstStyle/>
        <a:p>
          <a:pPr algn="ctr"/>
          <a:endParaRPr lang="zh-CN" altLang="en-US"/>
        </a:p>
      </dgm:t>
    </dgm:pt>
    <dgm:pt modelId="{B1B723AB-6F9B-4031-B1B3-E2C82ED8AFAC}" type="sibTrans" cxnId="{30FB6E11-CB95-4423-BEBA-BE9E02597747}">
      <dgm:prSet custT="1"/>
      <dgm:spPr/>
      <dgm:t>
        <a:bodyPr/>
        <a:lstStyle/>
        <a:p>
          <a:pPr algn="ctr"/>
          <a:r>
            <a:rPr lang="en-US" altLang="zh-CN" sz="900" b="1"/>
            <a:t>5-1-8-1</a:t>
          </a:r>
          <a:endParaRPr lang="zh-CN" altLang="en-US" sz="900" b="1"/>
        </a:p>
      </dgm:t>
    </dgm:pt>
    <dgm:pt modelId="{5437E12A-1425-4AA9-B76F-A37356FD4F3A}">
      <dgm:prSet custT="1"/>
      <dgm:spPr/>
      <dgm:t>
        <a:bodyPr/>
        <a:lstStyle/>
        <a:p>
          <a:pPr algn="ctr"/>
          <a:r>
            <a:rPr lang="zh-CN" altLang="en-US" sz="900" b="1"/>
            <a:t>触摸显示屏用触控组件</a:t>
          </a:r>
        </a:p>
      </dgm:t>
    </dgm:pt>
    <dgm:pt modelId="{7876CBA4-E7C8-4D54-A791-4A2E19F35A68}" type="parTrans" cxnId="{63521146-CA13-4D91-81C7-6A2AC35661A1}">
      <dgm:prSet/>
      <dgm:spPr/>
      <dgm:t>
        <a:bodyPr/>
        <a:lstStyle/>
        <a:p>
          <a:pPr algn="ctr"/>
          <a:endParaRPr lang="zh-CN" altLang="en-US"/>
        </a:p>
      </dgm:t>
    </dgm:pt>
    <dgm:pt modelId="{C5D0B734-17FC-4E8A-89AD-4161A1D7BC10}" type="sibTrans" cxnId="{63521146-CA13-4D91-81C7-6A2AC35661A1}">
      <dgm:prSet custT="1"/>
      <dgm:spPr/>
      <dgm:t>
        <a:bodyPr/>
        <a:lstStyle/>
        <a:p>
          <a:pPr algn="ctr"/>
          <a:r>
            <a:rPr lang="en-US" altLang="zh-CN" sz="900" b="1"/>
            <a:t>5-1-8-2</a:t>
          </a:r>
          <a:endParaRPr lang="zh-CN" altLang="en-US" sz="900" b="1"/>
        </a:p>
      </dgm:t>
    </dgm:pt>
    <dgm:pt modelId="{099DA628-8F3D-4890-88F3-F1469775A7FE}">
      <dgm:prSet custT="1"/>
      <dgm:spPr/>
      <dgm:t>
        <a:bodyPr/>
        <a:lstStyle/>
        <a:p>
          <a:pPr algn="ctr"/>
          <a:r>
            <a:rPr lang="zh-CN" altLang="en-US" sz="900" b="1"/>
            <a:t>激光显示用光机组件</a:t>
          </a:r>
        </a:p>
      </dgm:t>
    </dgm:pt>
    <dgm:pt modelId="{330217C9-A630-4E67-BF92-4D1512BDB1A3}" type="parTrans" cxnId="{0ED2F3EE-6FAF-4F20-9927-00A02E37366F}">
      <dgm:prSet/>
      <dgm:spPr/>
      <dgm:t>
        <a:bodyPr/>
        <a:lstStyle/>
        <a:p>
          <a:pPr algn="ctr"/>
          <a:endParaRPr lang="zh-CN" altLang="en-US"/>
        </a:p>
      </dgm:t>
    </dgm:pt>
    <dgm:pt modelId="{3CB75ADE-8D45-45BF-9199-B663418405FE}" type="sibTrans" cxnId="{0ED2F3EE-6FAF-4F20-9927-00A02E37366F}">
      <dgm:prSet custT="1"/>
      <dgm:spPr/>
      <dgm:t>
        <a:bodyPr/>
        <a:lstStyle/>
        <a:p>
          <a:pPr algn="ctr"/>
          <a:r>
            <a:rPr lang="en-US" altLang="zh-CN" sz="900" b="1"/>
            <a:t>5-1-8-3</a:t>
          </a:r>
          <a:endParaRPr lang="zh-CN" altLang="en-US" sz="900" b="1"/>
        </a:p>
      </dgm:t>
    </dgm:pt>
    <dgm:pt modelId="{99F499BC-A221-4B3F-9F30-F3AF0D3A3354}">
      <dgm:prSet custT="1"/>
      <dgm:spPr/>
      <dgm:t>
        <a:bodyPr/>
        <a:lstStyle/>
        <a:p>
          <a:r>
            <a:rPr lang="zh-CN" altLang="en-US" sz="900" b="1"/>
            <a:t>显示用玻璃盖板</a:t>
          </a:r>
        </a:p>
      </dgm:t>
    </dgm:pt>
    <dgm:pt modelId="{63FC96D6-FF3E-425C-A854-2CB353C26D71}" type="parTrans" cxnId="{7C3EF3C3-04F1-4001-9566-25DFCB6FAFD5}">
      <dgm:prSet/>
      <dgm:spPr/>
      <dgm:t>
        <a:bodyPr/>
        <a:lstStyle/>
        <a:p>
          <a:endParaRPr lang="zh-CN" altLang="en-US"/>
        </a:p>
      </dgm:t>
    </dgm:pt>
    <dgm:pt modelId="{6A2EF3F3-609A-4DA8-A326-A2210ACCDA95}" type="sibTrans" cxnId="{7C3EF3C3-04F1-4001-9566-25DFCB6FAFD5}">
      <dgm:prSet/>
      <dgm:spPr/>
      <dgm:t>
        <a:bodyPr/>
        <a:lstStyle/>
        <a:p>
          <a:r>
            <a:rPr lang="en-US" altLang="zh-CN" b="1"/>
            <a:t>5-1-8-4</a:t>
          </a:r>
          <a:endParaRPr lang="zh-CN" altLang="en-US" b="1"/>
        </a:p>
      </dgm:t>
    </dgm:pt>
    <dgm:pt modelId="{106054BB-12E0-439B-924F-D42809FC2CCA}">
      <dgm:prSet custT="1"/>
      <dgm:spPr/>
      <dgm:t>
        <a:bodyPr/>
        <a:lstStyle/>
        <a:p>
          <a:pPr algn="ctr"/>
          <a:r>
            <a:rPr lang="zh-CN" altLang="en-US" sz="900" b="1"/>
            <a:t>其他显示器件</a:t>
          </a:r>
        </a:p>
      </dgm:t>
    </dgm:pt>
    <dgm:pt modelId="{63819FE9-C5D9-4187-8258-02D889BDF0E9}" type="sibTrans" cxnId="{D62C23D2-7964-4D07-9E91-977EDB5EDA6A}">
      <dgm:prSet custT="1"/>
      <dgm:spPr/>
      <dgm:t>
        <a:bodyPr/>
        <a:lstStyle/>
        <a:p>
          <a:pPr algn="ctr"/>
          <a:r>
            <a:rPr lang="en-US" altLang="zh-CN" sz="900" b="1"/>
            <a:t>5-1-7</a:t>
          </a:r>
          <a:endParaRPr lang="zh-CN" altLang="en-US" sz="900" b="1"/>
        </a:p>
      </dgm:t>
    </dgm:pt>
    <dgm:pt modelId="{E89CF562-76FC-4E5D-A190-4D5A00DEE494}" type="parTrans" cxnId="{D62C23D2-7964-4D07-9E91-977EDB5EDA6A}">
      <dgm:prSet/>
      <dgm:spPr/>
      <dgm:t>
        <a:bodyPr/>
        <a:lstStyle/>
        <a:p>
          <a:pPr algn="ctr"/>
          <a:endParaRPr lang="zh-CN" altLang="en-US"/>
        </a:p>
      </dgm:t>
    </dgm:pt>
    <dgm:pt modelId="{38B7C0F9-CDCD-4F17-BA35-71B68CAE00B2}" type="pres">
      <dgm:prSet presAssocID="{7B12C87F-A054-4E58-8C33-6C5F6124D7F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CN" altLang="en-US"/>
        </a:p>
      </dgm:t>
    </dgm:pt>
    <dgm:pt modelId="{A173E4CB-E3DF-4EF7-A6F2-A9FED7E8C295}" type="pres">
      <dgm:prSet presAssocID="{68773FFD-D2D9-457F-9514-9C467ECA4E9D}" presName="hierRoot1" presStyleCnt="0">
        <dgm:presLayoutVars>
          <dgm:hierBranch val="init"/>
        </dgm:presLayoutVars>
      </dgm:prSet>
      <dgm:spPr/>
    </dgm:pt>
    <dgm:pt modelId="{81F10E73-3A78-4EDA-A5E4-8F59A61A67DD}" type="pres">
      <dgm:prSet presAssocID="{68773FFD-D2D9-457F-9514-9C467ECA4E9D}" presName="rootComposite1" presStyleCnt="0"/>
      <dgm:spPr/>
    </dgm:pt>
    <dgm:pt modelId="{E2D71640-0F68-43EA-8975-236C7D7CC7B6}" type="pres">
      <dgm:prSet presAssocID="{68773FFD-D2D9-457F-9514-9C467ECA4E9D}" presName="rootText1" presStyleLbl="node0" presStyleIdx="0" presStyleCnt="1" custScaleX="303812" custScaleY="168987" custLinFactY="-412" custLinFactNeighborY="-100000">
        <dgm:presLayoutVars>
          <dgm:chMax/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0280BCAD-30BE-46D9-9038-3788003D1A8D}" type="pres">
      <dgm:prSet presAssocID="{68773FFD-D2D9-457F-9514-9C467ECA4E9D}" presName="titleText1" presStyleLbl="fgAcc0" presStyleIdx="0" presStyleCnt="1" custScaleY="247370" custLinFactY="-63170" custLinFactNeighborX="-9628" custLinFactNeighborY="-100000">
        <dgm:presLayoutVars>
          <dgm:chMax val="0"/>
          <dgm:chPref val="0"/>
        </dgm:presLayoutVars>
      </dgm:prSet>
      <dgm:spPr/>
      <dgm:t>
        <a:bodyPr/>
        <a:lstStyle/>
        <a:p>
          <a:endParaRPr lang="zh-CN" altLang="en-US"/>
        </a:p>
      </dgm:t>
    </dgm:pt>
    <dgm:pt modelId="{8EAA3544-74D2-417A-90F4-0C55B6766683}" type="pres">
      <dgm:prSet presAssocID="{68773FFD-D2D9-457F-9514-9C467ECA4E9D}" presName="rootConnector1" presStyleLbl="node1" presStyleIdx="0" presStyleCnt="16"/>
      <dgm:spPr/>
      <dgm:t>
        <a:bodyPr/>
        <a:lstStyle/>
        <a:p>
          <a:endParaRPr lang="zh-CN" altLang="en-US"/>
        </a:p>
      </dgm:t>
    </dgm:pt>
    <dgm:pt modelId="{AD503E14-985A-4D61-9870-15033105338A}" type="pres">
      <dgm:prSet presAssocID="{68773FFD-D2D9-457F-9514-9C467ECA4E9D}" presName="hierChild2" presStyleCnt="0"/>
      <dgm:spPr/>
    </dgm:pt>
    <dgm:pt modelId="{526C3AFA-19CF-4102-9B0D-35D2A87B6E9C}" type="pres">
      <dgm:prSet presAssocID="{13779F82-7182-4184-8546-FE5FE983738B}" presName="Name37" presStyleLbl="parChTrans1D2" presStyleIdx="0" presStyleCnt="8"/>
      <dgm:spPr/>
      <dgm:t>
        <a:bodyPr/>
        <a:lstStyle/>
        <a:p>
          <a:endParaRPr lang="zh-CN" altLang="en-US"/>
        </a:p>
      </dgm:t>
    </dgm:pt>
    <dgm:pt modelId="{6D77D930-3123-4939-9918-2DE169C85FB2}" type="pres">
      <dgm:prSet presAssocID="{BB8EA167-90FD-482A-872F-B64C819CDF60}" presName="hierRoot2" presStyleCnt="0">
        <dgm:presLayoutVars>
          <dgm:hierBranch val="init"/>
        </dgm:presLayoutVars>
      </dgm:prSet>
      <dgm:spPr/>
    </dgm:pt>
    <dgm:pt modelId="{068B012F-345D-43B0-AE48-24AEB6065A97}" type="pres">
      <dgm:prSet presAssocID="{BB8EA167-90FD-482A-872F-B64C819CDF60}" presName="rootComposite" presStyleCnt="0"/>
      <dgm:spPr/>
    </dgm:pt>
    <dgm:pt modelId="{39CA045E-D829-4708-86B0-E4C0BCD71380}" type="pres">
      <dgm:prSet presAssocID="{BB8EA167-90FD-482A-872F-B64C819CDF60}" presName="rootText" presStyleLbl="node1" presStyleIdx="0" presStyleCnt="16" custScaleX="149728" custScaleY="250290">
        <dgm:presLayoutVars>
          <dgm:chMax/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3FDD9667-2223-42AE-B5CB-7893C5933677}" type="pres">
      <dgm:prSet presAssocID="{BB8EA167-90FD-482A-872F-B64C819CDF60}" presName="titleText2" presStyleLbl="fgAcc1" presStyleIdx="0" presStyleCnt="16" custScaleY="213119" custLinFactY="100000" custLinFactNeighborX="2407" custLinFactNeighborY="125927">
        <dgm:presLayoutVars>
          <dgm:chMax val="0"/>
          <dgm:chPref val="0"/>
        </dgm:presLayoutVars>
      </dgm:prSet>
      <dgm:spPr/>
      <dgm:t>
        <a:bodyPr/>
        <a:lstStyle/>
        <a:p>
          <a:endParaRPr lang="zh-CN" altLang="en-US"/>
        </a:p>
      </dgm:t>
    </dgm:pt>
    <dgm:pt modelId="{016DDBC5-DB2E-4344-95E5-17A90C775D9F}" type="pres">
      <dgm:prSet presAssocID="{BB8EA167-90FD-482A-872F-B64C819CDF60}" presName="rootConnector" presStyleLbl="node2" presStyleIdx="0" presStyleCnt="0"/>
      <dgm:spPr/>
      <dgm:t>
        <a:bodyPr/>
        <a:lstStyle/>
        <a:p>
          <a:endParaRPr lang="zh-CN" altLang="en-US"/>
        </a:p>
      </dgm:t>
    </dgm:pt>
    <dgm:pt modelId="{13E3A0CE-6B73-418E-AB11-DC6CC39B7F9A}" type="pres">
      <dgm:prSet presAssocID="{BB8EA167-90FD-482A-872F-B64C819CDF60}" presName="hierChild4" presStyleCnt="0"/>
      <dgm:spPr/>
    </dgm:pt>
    <dgm:pt modelId="{BD66AE5C-9B53-4FA7-9F92-E109087A6D85}" type="pres">
      <dgm:prSet presAssocID="{24AA8A6D-3FF4-4D86-910F-5277B3F6BFC2}" presName="Name37" presStyleLbl="parChTrans1D3" presStyleIdx="0" presStyleCnt="8"/>
      <dgm:spPr/>
      <dgm:t>
        <a:bodyPr/>
        <a:lstStyle/>
        <a:p>
          <a:endParaRPr lang="zh-CN" altLang="en-US"/>
        </a:p>
      </dgm:t>
    </dgm:pt>
    <dgm:pt modelId="{62040C2C-3699-4DA9-9C91-8C8C7943EE45}" type="pres">
      <dgm:prSet presAssocID="{E705A526-0393-4A0F-85FA-D319DD916509}" presName="hierRoot2" presStyleCnt="0">
        <dgm:presLayoutVars>
          <dgm:hierBranch val="init"/>
        </dgm:presLayoutVars>
      </dgm:prSet>
      <dgm:spPr/>
    </dgm:pt>
    <dgm:pt modelId="{E6B2B13C-7366-4CFF-891F-BF96D5482AC4}" type="pres">
      <dgm:prSet presAssocID="{E705A526-0393-4A0F-85FA-D319DD916509}" presName="rootComposite" presStyleCnt="0"/>
      <dgm:spPr/>
    </dgm:pt>
    <dgm:pt modelId="{A44876C1-3931-4944-BDA2-DCE6975C55C8}" type="pres">
      <dgm:prSet presAssocID="{E705A526-0393-4A0F-85FA-D319DD916509}" presName="rootText" presStyleLbl="node1" presStyleIdx="1" presStyleCnt="16" custScaleX="149728" custScaleY="250290" custLinFactNeighborY="87861">
        <dgm:presLayoutVars>
          <dgm:chMax/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E57D5539-3DED-46DE-95CC-AE8E9C9BA032}" type="pres">
      <dgm:prSet presAssocID="{E705A526-0393-4A0F-85FA-D319DD916509}" presName="titleText2" presStyleLbl="fgAcc1" presStyleIdx="1" presStyleCnt="16" custScaleX="116128" custScaleY="262748" custLinFactY="239716" custLinFactNeighborY="300000">
        <dgm:presLayoutVars>
          <dgm:chMax val="0"/>
          <dgm:chPref val="0"/>
        </dgm:presLayoutVars>
      </dgm:prSet>
      <dgm:spPr/>
      <dgm:t>
        <a:bodyPr/>
        <a:lstStyle/>
        <a:p>
          <a:endParaRPr lang="zh-CN" altLang="en-US"/>
        </a:p>
      </dgm:t>
    </dgm:pt>
    <dgm:pt modelId="{38614814-B535-4F2B-891D-EB5FAEE08B61}" type="pres">
      <dgm:prSet presAssocID="{E705A526-0393-4A0F-85FA-D319DD916509}" presName="rootConnector" presStyleLbl="node3" presStyleIdx="0" presStyleCnt="0"/>
      <dgm:spPr/>
      <dgm:t>
        <a:bodyPr/>
        <a:lstStyle/>
        <a:p>
          <a:endParaRPr lang="zh-CN" altLang="en-US"/>
        </a:p>
      </dgm:t>
    </dgm:pt>
    <dgm:pt modelId="{C5991563-CF6B-4501-85DB-6A8943ED1197}" type="pres">
      <dgm:prSet presAssocID="{E705A526-0393-4A0F-85FA-D319DD916509}" presName="hierChild4" presStyleCnt="0"/>
      <dgm:spPr/>
    </dgm:pt>
    <dgm:pt modelId="{233F26D8-68A2-4D6B-898A-468D50B62B15}" type="pres">
      <dgm:prSet presAssocID="{E705A526-0393-4A0F-85FA-D319DD916509}" presName="hierChild5" presStyleCnt="0"/>
      <dgm:spPr/>
    </dgm:pt>
    <dgm:pt modelId="{701F1FA0-1A9F-4B84-85BD-F6A315FA8A9A}" type="pres">
      <dgm:prSet presAssocID="{008553BE-6EC7-4279-92FA-AE7D9E3D64A0}" presName="Name37" presStyleLbl="parChTrans1D3" presStyleIdx="1" presStyleCnt="8"/>
      <dgm:spPr/>
      <dgm:t>
        <a:bodyPr/>
        <a:lstStyle/>
        <a:p>
          <a:endParaRPr lang="zh-CN" altLang="en-US"/>
        </a:p>
      </dgm:t>
    </dgm:pt>
    <dgm:pt modelId="{5E62A99F-5766-4D47-BB9E-E859B0A7A023}" type="pres">
      <dgm:prSet presAssocID="{8CCE382E-0C11-415F-B315-A328ABE66534}" presName="hierRoot2" presStyleCnt="0">
        <dgm:presLayoutVars>
          <dgm:hierBranch val="init"/>
        </dgm:presLayoutVars>
      </dgm:prSet>
      <dgm:spPr/>
    </dgm:pt>
    <dgm:pt modelId="{A04456CB-A72E-4937-AE93-DE345164745D}" type="pres">
      <dgm:prSet presAssocID="{8CCE382E-0C11-415F-B315-A328ABE66534}" presName="rootComposite" presStyleCnt="0"/>
      <dgm:spPr/>
    </dgm:pt>
    <dgm:pt modelId="{B4A9BF8C-A952-400B-A31E-6B6C1407596D}" type="pres">
      <dgm:prSet presAssocID="{8CCE382E-0C11-415F-B315-A328ABE66534}" presName="rootText" presStyleLbl="node1" presStyleIdx="2" presStyleCnt="16" custScaleX="149728" custScaleY="250290" custLinFactNeighborY="87861">
        <dgm:presLayoutVars>
          <dgm:chMax/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A534AADC-CB09-4909-9E4C-BF8F3B512496}" type="pres">
      <dgm:prSet presAssocID="{8CCE382E-0C11-415F-B315-A328ABE66534}" presName="titleText2" presStyleLbl="fgAcc1" presStyleIdx="2" presStyleCnt="16" custScaleX="116128" custScaleY="262748" custLinFactY="239716" custLinFactNeighborY="300000">
        <dgm:presLayoutVars>
          <dgm:chMax val="0"/>
          <dgm:chPref val="0"/>
        </dgm:presLayoutVars>
      </dgm:prSet>
      <dgm:spPr/>
      <dgm:t>
        <a:bodyPr/>
        <a:lstStyle/>
        <a:p>
          <a:endParaRPr lang="zh-CN" altLang="en-US"/>
        </a:p>
      </dgm:t>
    </dgm:pt>
    <dgm:pt modelId="{BA7C7FCC-276B-4C3B-8BF2-7B8B790DFEAE}" type="pres">
      <dgm:prSet presAssocID="{8CCE382E-0C11-415F-B315-A328ABE66534}" presName="rootConnector" presStyleLbl="node3" presStyleIdx="0" presStyleCnt="0"/>
      <dgm:spPr/>
      <dgm:t>
        <a:bodyPr/>
        <a:lstStyle/>
        <a:p>
          <a:endParaRPr lang="zh-CN" altLang="en-US"/>
        </a:p>
      </dgm:t>
    </dgm:pt>
    <dgm:pt modelId="{03C2FAB5-40D8-44BE-964E-B52093A2D476}" type="pres">
      <dgm:prSet presAssocID="{8CCE382E-0C11-415F-B315-A328ABE66534}" presName="hierChild4" presStyleCnt="0"/>
      <dgm:spPr/>
    </dgm:pt>
    <dgm:pt modelId="{F8AC334D-CCFF-4EB8-8598-3370B6923BD8}" type="pres">
      <dgm:prSet presAssocID="{8CCE382E-0C11-415F-B315-A328ABE66534}" presName="hierChild5" presStyleCnt="0"/>
      <dgm:spPr/>
    </dgm:pt>
    <dgm:pt modelId="{387E64BB-A405-4827-B659-9F56EF0F8D88}" type="pres">
      <dgm:prSet presAssocID="{A9D8289F-67BB-430E-BC1B-3CC8A593691D}" presName="Name37" presStyleLbl="parChTrans1D3" presStyleIdx="2" presStyleCnt="8"/>
      <dgm:spPr/>
      <dgm:t>
        <a:bodyPr/>
        <a:lstStyle/>
        <a:p>
          <a:endParaRPr lang="zh-CN" altLang="en-US"/>
        </a:p>
      </dgm:t>
    </dgm:pt>
    <dgm:pt modelId="{FB9B0659-E029-4188-922F-134B669EB84C}" type="pres">
      <dgm:prSet presAssocID="{E603444D-D181-47A7-A440-97322C1FBEA2}" presName="hierRoot2" presStyleCnt="0">
        <dgm:presLayoutVars>
          <dgm:hierBranch val="init"/>
        </dgm:presLayoutVars>
      </dgm:prSet>
      <dgm:spPr/>
    </dgm:pt>
    <dgm:pt modelId="{C3CDD967-BE7E-4E97-A54D-B406E14243BA}" type="pres">
      <dgm:prSet presAssocID="{E603444D-D181-47A7-A440-97322C1FBEA2}" presName="rootComposite" presStyleCnt="0"/>
      <dgm:spPr/>
    </dgm:pt>
    <dgm:pt modelId="{C3BD3FEC-330D-411C-B2E2-99FC757369E2}" type="pres">
      <dgm:prSet presAssocID="{E603444D-D181-47A7-A440-97322C1FBEA2}" presName="rootText" presStyleLbl="node1" presStyleIdx="3" presStyleCnt="16" custScaleX="149728" custScaleY="250290" custLinFactNeighborY="87861">
        <dgm:presLayoutVars>
          <dgm:chMax/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B8E8A9ED-A584-465B-944B-73EC09887931}" type="pres">
      <dgm:prSet presAssocID="{E603444D-D181-47A7-A440-97322C1FBEA2}" presName="titleText2" presStyleLbl="fgAcc1" presStyleIdx="3" presStyleCnt="16" custScaleX="116128" custScaleY="262748" custLinFactY="239716" custLinFactNeighborY="300000">
        <dgm:presLayoutVars>
          <dgm:chMax val="0"/>
          <dgm:chPref val="0"/>
        </dgm:presLayoutVars>
      </dgm:prSet>
      <dgm:spPr/>
      <dgm:t>
        <a:bodyPr/>
        <a:lstStyle/>
        <a:p>
          <a:endParaRPr lang="zh-CN" altLang="en-US"/>
        </a:p>
      </dgm:t>
    </dgm:pt>
    <dgm:pt modelId="{1AC0A5C6-ECAF-41D3-9209-6E51C5A73D16}" type="pres">
      <dgm:prSet presAssocID="{E603444D-D181-47A7-A440-97322C1FBEA2}" presName="rootConnector" presStyleLbl="node3" presStyleIdx="0" presStyleCnt="0"/>
      <dgm:spPr/>
      <dgm:t>
        <a:bodyPr/>
        <a:lstStyle/>
        <a:p>
          <a:endParaRPr lang="zh-CN" altLang="en-US"/>
        </a:p>
      </dgm:t>
    </dgm:pt>
    <dgm:pt modelId="{FE2CC883-6A20-4216-B9D5-699C29532287}" type="pres">
      <dgm:prSet presAssocID="{E603444D-D181-47A7-A440-97322C1FBEA2}" presName="hierChild4" presStyleCnt="0"/>
      <dgm:spPr/>
    </dgm:pt>
    <dgm:pt modelId="{CA3A7AA7-89BD-4873-B074-0B456C932DD7}" type="pres">
      <dgm:prSet presAssocID="{E603444D-D181-47A7-A440-97322C1FBEA2}" presName="hierChild5" presStyleCnt="0"/>
      <dgm:spPr/>
    </dgm:pt>
    <dgm:pt modelId="{6F8A85A0-6CFE-4AD4-B627-EA2AD1A051E9}" type="pres">
      <dgm:prSet presAssocID="{90649E3F-0FA5-4C35-A2F7-6808D4E9BA88}" presName="Name37" presStyleLbl="parChTrans1D3" presStyleIdx="3" presStyleCnt="8"/>
      <dgm:spPr/>
      <dgm:t>
        <a:bodyPr/>
        <a:lstStyle/>
        <a:p>
          <a:endParaRPr lang="zh-CN" altLang="en-US"/>
        </a:p>
      </dgm:t>
    </dgm:pt>
    <dgm:pt modelId="{3287BB15-D3C4-4DA4-9755-A025867EE093}" type="pres">
      <dgm:prSet presAssocID="{BD5B09ED-66C9-4B05-814A-299CF11DC468}" presName="hierRoot2" presStyleCnt="0">
        <dgm:presLayoutVars>
          <dgm:hierBranch val="init"/>
        </dgm:presLayoutVars>
      </dgm:prSet>
      <dgm:spPr/>
    </dgm:pt>
    <dgm:pt modelId="{C689E540-2EAE-440C-939F-9B1129BC1851}" type="pres">
      <dgm:prSet presAssocID="{BD5B09ED-66C9-4B05-814A-299CF11DC468}" presName="rootComposite" presStyleCnt="0"/>
      <dgm:spPr/>
    </dgm:pt>
    <dgm:pt modelId="{C22B29F1-7570-46F7-98A4-6B4198ACFC85}" type="pres">
      <dgm:prSet presAssocID="{BD5B09ED-66C9-4B05-814A-299CF11DC468}" presName="rootText" presStyleLbl="node1" presStyleIdx="4" presStyleCnt="16" custScaleX="149728" custScaleY="250290" custLinFactNeighborY="87861">
        <dgm:presLayoutVars>
          <dgm:chMax/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97328FE5-8484-43C1-B343-4F2E94606453}" type="pres">
      <dgm:prSet presAssocID="{BD5B09ED-66C9-4B05-814A-299CF11DC468}" presName="titleText2" presStyleLbl="fgAcc1" presStyleIdx="4" presStyleCnt="16" custScaleX="116128" custScaleY="262748" custLinFactY="239716" custLinFactNeighborY="300000">
        <dgm:presLayoutVars>
          <dgm:chMax val="0"/>
          <dgm:chPref val="0"/>
        </dgm:presLayoutVars>
      </dgm:prSet>
      <dgm:spPr/>
      <dgm:t>
        <a:bodyPr/>
        <a:lstStyle/>
        <a:p>
          <a:endParaRPr lang="zh-CN" altLang="en-US"/>
        </a:p>
      </dgm:t>
    </dgm:pt>
    <dgm:pt modelId="{16C4DEF0-4695-406C-85A7-074109BEE8E3}" type="pres">
      <dgm:prSet presAssocID="{BD5B09ED-66C9-4B05-814A-299CF11DC468}" presName="rootConnector" presStyleLbl="node3" presStyleIdx="0" presStyleCnt="0"/>
      <dgm:spPr/>
      <dgm:t>
        <a:bodyPr/>
        <a:lstStyle/>
        <a:p>
          <a:endParaRPr lang="zh-CN" altLang="en-US"/>
        </a:p>
      </dgm:t>
    </dgm:pt>
    <dgm:pt modelId="{00B0F486-7658-437B-A920-753681FEB130}" type="pres">
      <dgm:prSet presAssocID="{BD5B09ED-66C9-4B05-814A-299CF11DC468}" presName="hierChild4" presStyleCnt="0"/>
      <dgm:spPr/>
    </dgm:pt>
    <dgm:pt modelId="{DB59B4C9-86E1-4B88-9C19-F9A4CCB2AE34}" type="pres">
      <dgm:prSet presAssocID="{BD5B09ED-66C9-4B05-814A-299CF11DC468}" presName="hierChild5" presStyleCnt="0"/>
      <dgm:spPr/>
    </dgm:pt>
    <dgm:pt modelId="{BD5B7A3E-2CD9-4C7C-B002-9D7361018FF9}" type="pres">
      <dgm:prSet presAssocID="{BB8EA167-90FD-482A-872F-B64C819CDF60}" presName="hierChild5" presStyleCnt="0"/>
      <dgm:spPr/>
    </dgm:pt>
    <dgm:pt modelId="{2AF612D3-6EF7-4E85-B1D6-4DD7804B8E75}" type="pres">
      <dgm:prSet presAssocID="{D20F3B36-600B-4C4C-8873-3519A798B893}" presName="Name37" presStyleLbl="parChTrans1D2" presStyleIdx="1" presStyleCnt="8"/>
      <dgm:spPr/>
      <dgm:t>
        <a:bodyPr/>
        <a:lstStyle/>
        <a:p>
          <a:endParaRPr lang="zh-CN" altLang="en-US"/>
        </a:p>
      </dgm:t>
    </dgm:pt>
    <dgm:pt modelId="{C2325702-F626-4C42-99BD-FEBD6C38B35F}" type="pres">
      <dgm:prSet presAssocID="{3EA3055A-7413-45F9-9826-0D1BC72B34AA}" presName="hierRoot2" presStyleCnt="0">
        <dgm:presLayoutVars>
          <dgm:hierBranch val="init"/>
        </dgm:presLayoutVars>
      </dgm:prSet>
      <dgm:spPr/>
    </dgm:pt>
    <dgm:pt modelId="{437A2F82-7311-478C-8ECB-D78110851F8F}" type="pres">
      <dgm:prSet presAssocID="{3EA3055A-7413-45F9-9826-0D1BC72B34AA}" presName="rootComposite" presStyleCnt="0"/>
      <dgm:spPr/>
    </dgm:pt>
    <dgm:pt modelId="{E09B30BC-D2F0-467A-A5D2-33C3581F0959}" type="pres">
      <dgm:prSet presAssocID="{3EA3055A-7413-45F9-9826-0D1BC72B34AA}" presName="rootText" presStyleLbl="node1" presStyleIdx="5" presStyleCnt="16" custScaleX="149728" custScaleY="250290">
        <dgm:presLayoutVars>
          <dgm:chMax/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9F9B291B-53C6-4AAF-B30C-1C62E6FCAC99}" type="pres">
      <dgm:prSet presAssocID="{3EA3055A-7413-45F9-9826-0D1BC72B34AA}" presName="titleText2" presStyleLbl="fgAcc1" presStyleIdx="5" presStyleCnt="16" custScaleY="213119" custLinFactY="100000" custLinFactNeighborX="2407" custLinFactNeighborY="125927">
        <dgm:presLayoutVars>
          <dgm:chMax val="0"/>
          <dgm:chPref val="0"/>
        </dgm:presLayoutVars>
      </dgm:prSet>
      <dgm:spPr/>
      <dgm:t>
        <a:bodyPr/>
        <a:lstStyle/>
        <a:p>
          <a:endParaRPr lang="zh-CN" altLang="en-US"/>
        </a:p>
      </dgm:t>
    </dgm:pt>
    <dgm:pt modelId="{BCE5A3C8-C8AF-4A1D-82AB-5A3437961AF2}" type="pres">
      <dgm:prSet presAssocID="{3EA3055A-7413-45F9-9826-0D1BC72B34AA}" presName="rootConnector" presStyleLbl="node2" presStyleIdx="0" presStyleCnt="0"/>
      <dgm:spPr/>
      <dgm:t>
        <a:bodyPr/>
        <a:lstStyle/>
        <a:p>
          <a:endParaRPr lang="zh-CN" altLang="en-US"/>
        </a:p>
      </dgm:t>
    </dgm:pt>
    <dgm:pt modelId="{2019EA93-BB6B-4092-A623-4FFCEBAFDCB9}" type="pres">
      <dgm:prSet presAssocID="{3EA3055A-7413-45F9-9826-0D1BC72B34AA}" presName="hierChild4" presStyleCnt="0"/>
      <dgm:spPr/>
    </dgm:pt>
    <dgm:pt modelId="{B0601398-2DC5-41C6-BBA9-364B9FD0536F}" type="pres">
      <dgm:prSet presAssocID="{3EA3055A-7413-45F9-9826-0D1BC72B34AA}" presName="hierChild5" presStyleCnt="0"/>
      <dgm:spPr/>
    </dgm:pt>
    <dgm:pt modelId="{3801BE72-95BE-4B0E-9EB0-C0BA8E670FBD}" type="pres">
      <dgm:prSet presAssocID="{666439B1-950E-4ADF-8BF4-D6176091DD42}" presName="Name37" presStyleLbl="parChTrans1D2" presStyleIdx="2" presStyleCnt="8"/>
      <dgm:spPr/>
      <dgm:t>
        <a:bodyPr/>
        <a:lstStyle/>
        <a:p>
          <a:endParaRPr lang="zh-CN" altLang="en-US"/>
        </a:p>
      </dgm:t>
    </dgm:pt>
    <dgm:pt modelId="{41356140-ADDD-47A3-A27C-CB3799C12DAF}" type="pres">
      <dgm:prSet presAssocID="{633EE280-556D-464E-8745-0A23DD893EFD}" presName="hierRoot2" presStyleCnt="0">
        <dgm:presLayoutVars>
          <dgm:hierBranch val="init"/>
        </dgm:presLayoutVars>
      </dgm:prSet>
      <dgm:spPr/>
    </dgm:pt>
    <dgm:pt modelId="{C3C8337E-F9B1-4C0A-A301-265BCCB84ED9}" type="pres">
      <dgm:prSet presAssocID="{633EE280-556D-464E-8745-0A23DD893EFD}" presName="rootComposite" presStyleCnt="0"/>
      <dgm:spPr/>
    </dgm:pt>
    <dgm:pt modelId="{87AFCA7E-52DE-4D3E-9C49-DC7F6C7F3AB8}" type="pres">
      <dgm:prSet presAssocID="{633EE280-556D-464E-8745-0A23DD893EFD}" presName="rootText" presStyleLbl="node1" presStyleIdx="6" presStyleCnt="16" custScaleX="149728" custScaleY="250290">
        <dgm:presLayoutVars>
          <dgm:chMax/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5C0BC41F-BC99-486C-A32D-1EDD8F004A17}" type="pres">
      <dgm:prSet presAssocID="{633EE280-556D-464E-8745-0A23DD893EFD}" presName="titleText2" presStyleLbl="fgAcc1" presStyleIdx="6" presStyleCnt="16" custScaleY="213119" custLinFactY="100000" custLinFactNeighborX="2407" custLinFactNeighborY="125927">
        <dgm:presLayoutVars>
          <dgm:chMax val="0"/>
          <dgm:chPref val="0"/>
        </dgm:presLayoutVars>
      </dgm:prSet>
      <dgm:spPr/>
      <dgm:t>
        <a:bodyPr/>
        <a:lstStyle/>
        <a:p>
          <a:endParaRPr lang="zh-CN" altLang="en-US"/>
        </a:p>
      </dgm:t>
    </dgm:pt>
    <dgm:pt modelId="{7E1D6432-F9CD-4267-BC1E-287CC6DD50EE}" type="pres">
      <dgm:prSet presAssocID="{633EE280-556D-464E-8745-0A23DD893EFD}" presName="rootConnector" presStyleLbl="node2" presStyleIdx="0" presStyleCnt="0"/>
      <dgm:spPr/>
      <dgm:t>
        <a:bodyPr/>
        <a:lstStyle/>
        <a:p>
          <a:endParaRPr lang="zh-CN" altLang="en-US"/>
        </a:p>
      </dgm:t>
    </dgm:pt>
    <dgm:pt modelId="{EF9CBF7C-28AA-4AD8-83EA-0085F14870DE}" type="pres">
      <dgm:prSet presAssocID="{633EE280-556D-464E-8745-0A23DD893EFD}" presName="hierChild4" presStyleCnt="0"/>
      <dgm:spPr/>
    </dgm:pt>
    <dgm:pt modelId="{4595117C-B210-4C12-BF57-34F3F9BE9763}" type="pres">
      <dgm:prSet presAssocID="{633EE280-556D-464E-8745-0A23DD893EFD}" presName="hierChild5" presStyleCnt="0"/>
      <dgm:spPr/>
    </dgm:pt>
    <dgm:pt modelId="{9C210CA1-095B-41D7-89CE-DB2478F4D949}" type="pres">
      <dgm:prSet presAssocID="{15DC093B-3051-468F-9C0B-972E585CB73D}" presName="Name37" presStyleLbl="parChTrans1D2" presStyleIdx="3" presStyleCnt="8"/>
      <dgm:spPr/>
      <dgm:t>
        <a:bodyPr/>
        <a:lstStyle/>
        <a:p>
          <a:endParaRPr lang="zh-CN" altLang="en-US"/>
        </a:p>
      </dgm:t>
    </dgm:pt>
    <dgm:pt modelId="{A49A7EA2-F410-4BA7-BC20-69F2B914AE3B}" type="pres">
      <dgm:prSet presAssocID="{0E394C4B-4E51-4B1A-B79D-210703B3045E}" presName="hierRoot2" presStyleCnt="0">
        <dgm:presLayoutVars>
          <dgm:hierBranch val="init"/>
        </dgm:presLayoutVars>
      </dgm:prSet>
      <dgm:spPr/>
    </dgm:pt>
    <dgm:pt modelId="{31BA72E5-3BFC-4AEA-9B47-A7D2005DEEEA}" type="pres">
      <dgm:prSet presAssocID="{0E394C4B-4E51-4B1A-B79D-210703B3045E}" presName="rootComposite" presStyleCnt="0"/>
      <dgm:spPr/>
    </dgm:pt>
    <dgm:pt modelId="{EF65DE03-6C88-42FF-8563-ADEBB940DF79}" type="pres">
      <dgm:prSet presAssocID="{0E394C4B-4E51-4B1A-B79D-210703B3045E}" presName="rootText" presStyleLbl="node1" presStyleIdx="7" presStyleCnt="16" custScaleX="149728" custScaleY="250290">
        <dgm:presLayoutVars>
          <dgm:chMax/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D938A55C-C436-4205-8EB2-4546B4CCE4AA}" type="pres">
      <dgm:prSet presAssocID="{0E394C4B-4E51-4B1A-B79D-210703B3045E}" presName="titleText2" presStyleLbl="fgAcc1" presStyleIdx="7" presStyleCnt="16" custScaleY="213119" custLinFactY="100000" custLinFactNeighborX="2407" custLinFactNeighborY="125927">
        <dgm:presLayoutVars>
          <dgm:chMax val="0"/>
          <dgm:chPref val="0"/>
        </dgm:presLayoutVars>
      </dgm:prSet>
      <dgm:spPr/>
      <dgm:t>
        <a:bodyPr/>
        <a:lstStyle/>
        <a:p>
          <a:endParaRPr lang="zh-CN" altLang="en-US"/>
        </a:p>
      </dgm:t>
    </dgm:pt>
    <dgm:pt modelId="{33751E9B-16BC-4D4A-968F-389E5ACC0275}" type="pres">
      <dgm:prSet presAssocID="{0E394C4B-4E51-4B1A-B79D-210703B3045E}" presName="rootConnector" presStyleLbl="node2" presStyleIdx="0" presStyleCnt="0"/>
      <dgm:spPr/>
      <dgm:t>
        <a:bodyPr/>
        <a:lstStyle/>
        <a:p>
          <a:endParaRPr lang="zh-CN" altLang="en-US"/>
        </a:p>
      </dgm:t>
    </dgm:pt>
    <dgm:pt modelId="{5AF5355C-DABE-40FE-AB86-2CC6DEC82539}" type="pres">
      <dgm:prSet presAssocID="{0E394C4B-4E51-4B1A-B79D-210703B3045E}" presName="hierChild4" presStyleCnt="0"/>
      <dgm:spPr/>
    </dgm:pt>
    <dgm:pt modelId="{475E3CD5-E172-4322-A832-E3EB08D0F3AA}" type="pres">
      <dgm:prSet presAssocID="{0E394C4B-4E51-4B1A-B79D-210703B3045E}" presName="hierChild5" presStyleCnt="0"/>
      <dgm:spPr/>
    </dgm:pt>
    <dgm:pt modelId="{AFFB55CD-9044-4C1B-92D5-2D231C5496DD}" type="pres">
      <dgm:prSet presAssocID="{033AF8BF-0C95-49F1-94F8-D2B0B59E7015}" presName="Name37" presStyleLbl="parChTrans1D2" presStyleIdx="4" presStyleCnt="8"/>
      <dgm:spPr/>
      <dgm:t>
        <a:bodyPr/>
        <a:lstStyle/>
        <a:p>
          <a:endParaRPr lang="zh-CN" altLang="en-US"/>
        </a:p>
      </dgm:t>
    </dgm:pt>
    <dgm:pt modelId="{68D537D5-86AA-41F4-A8CB-1C0CF5101122}" type="pres">
      <dgm:prSet presAssocID="{D5FC954E-F7C3-4181-ADD3-F835302ED68D}" presName="hierRoot2" presStyleCnt="0">
        <dgm:presLayoutVars>
          <dgm:hierBranch val="init"/>
        </dgm:presLayoutVars>
      </dgm:prSet>
      <dgm:spPr/>
    </dgm:pt>
    <dgm:pt modelId="{91846ED4-B5AA-4CD9-96B7-456217133889}" type="pres">
      <dgm:prSet presAssocID="{D5FC954E-F7C3-4181-ADD3-F835302ED68D}" presName="rootComposite" presStyleCnt="0"/>
      <dgm:spPr/>
    </dgm:pt>
    <dgm:pt modelId="{DD4AE2D5-893A-4C34-AA96-9C76485C5E6C}" type="pres">
      <dgm:prSet presAssocID="{D5FC954E-F7C3-4181-ADD3-F835302ED68D}" presName="rootText" presStyleLbl="node1" presStyleIdx="8" presStyleCnt="16" custScaleX="149728" custScaleY="250290">
        <dgm:presLayoutVars>
          <dgm:chMax/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6C9C1AE7-C1F0-42CA-B3D2-F07674517FC7}" type="pres">
      <dgm:prSet presAssocID="{D5FC954E-F7C3-4181-ADD3-F835302ED68D}" presName="titleText2" presStyleLbl="fgAcc1" presStyleIdx="8" presStyleCnt="16" custScaleY="213119" custLinFactY="100000" custLinFactNeighborX="2407" custLinFactNeighborY="125927">
        <dgm:presLayoutVars>
          <dgm:chMax val="0"/>
          <dgm:chPref val="0"/>
        </dgm:presLayoutVars>
      </dgm:prSet>
      <dgm:spPr/>
      <dgm:t>
        <a:bodyPr/>
        <a:lstStyle/>
        <a:p>
          <a:endParaRPr lang="zh-CN" altLang="en-US"/>
        </a:p>
      </dgm:t>
    </dgm:pt>
    <dgm:pt modelId="{E64939F0-48AB-4126-ACE5-489A636030B0}" type="pres">
      <dgm:prSet presAssocID="{D5FC954E-F7C3-4181-ADD3-F835302ED68D}" presName="rootConnector" presStyleLbl="node2" presStyleIdx="0" presStyleCnt="0"/>
      <dgm:spPr/>
      <dgm:t>
        <a:bodyPr/>
        <a:lstStyle/>
        <a:p>
          <a:endParaRPr lang="zh-CN" altLang="en-US"/>
        </a:p>
      </dgm:t>
    </dgm:pt>
    <dgm:pt modelId="{EDB917BF-D504-4B87-AAA2-170489073239}" type="pres">
      <dgm:prSet presAssocID="{D5FC954E-F7C3-4181-ADD3-F835302ED68D}" presName="hierChild4" presStyleCnt="0"/>
      <dgm:spPr/>
    </dgm:pt>
    <dgm:pt modelId="{44167ACE-EE18-4018-ADF3-BA5D419FA06A}" type="pres">
      <dgm:prSet presAssocID="{D5FC954E-F7C3-4181-ADD3-F835302ED68D}" presName="hierChild5" presStyleCnt="0"/>
      <dgm:spPr/>
    </dgm:pt>
    <dgm:pt modelId="{C8A437A1-6D54-4BB1-A6A6-5056C93F191B}" type="pres">
      <dgm:prSet presAssocID="{18BEFB93-CD26-403C-AE6D-42438FF0E104}" presName="Name37" presStyleLbl="parChTrans1D2" presStyleIdx="5" presStyleCnt="8"/>
      <dgm:spPr/>
      <dgm:t>
        <a:bodyPr/>
        <a:lstStyle/>
        <a:p>
          <a:endParaRPr lang="zh-CN" altLang="en-US"/>
        </a:p>
      </dgm:t>
    </dgm:pt>
    <dgm:pt modelId="{D702FA3D-097B-42A2-8D00-E65C461B6630}" type="pres">
      <dgm:prSet presAssocID="{7FB5C685-4CC5-4C56-BF09-A97FAE6F4721}" presName="hierRoot2" presStyleCnt="0">
        <dgm:presLayoutVars>
          <dgm:hierBranch val="init"/>
        </dgm:presLayoutVars>
      </dgm:prSet>
      <dgm:spPr/>
    </dgm:pt>
    <dgm:pt modelId="{2FBDA76E-422C-44A2-8C53-31CDF9FA4105}" type="pres">
      <dgm:prSet presAssocID="{7FB5C685-4CC5-4C56-BF09-A97FAE6F4721}" presName="rootComposite" presStyleCnt="0"/>
      <dgm:spPr/>
    </dgm:pt>
    <dgm:pt modelId="{4E688D16-1712-4BCA-A859-E53EC078517F}" type="pres">
      <dgm:prSet presAssocID="{7FB5C685-4CC5-4C56-BF09-A97FAE6F4721}" presName="rootText" presStyleLbl="node1" presStyleIdx="9" presStyleCnt="16" custScaleX="149728" custScaleY="250290">
        <dgm:presLayoutVars>
          <dgm:chMax/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CA6046E4-4D2A-40D1-9099-A2614C70AA64}" type="pres">
      <dgm:prSet presAssocID="{7FB5C685-4CC5-4C56-BF09-A97FAE6F4721}" presName="titleText2" presStyleLbl="fgAcc1" presStyleIdx="9" presStyleCnt="16" custScaleY="213119" custLinFactY="100000" custLinFactNeighborX="2407" custLinFactNeighborY="125927">
        <dgm:presLayoutVars>
          <dgm:chMax val="0"/>
          <dgm:chPref val="0"/>
        </dgm:presLayoutVars>
      </dgm:prSet>
      <dgm:spPr/>
      <dgm:t>
        <a:bodyPr/>
        <a:lstStyle/>
        <a:p>
          <a:endParaRPr lang="zh-CN" altLang="en-US"/>
        </a:p>
      </dgm:t>
    </dgm:pt>
    <dgm:pt modelId="{ED7B7082-4989-4A7A-AC2A-8CA3EA83EF62}" type="pres">
      <dgm:prSet presAssocID="{7FB5C685-4CC5-4C56-BF09-A97FAE6F4721}" presName="rootConnector" presStyleLbl="node2" presStyleIdx="0" presStyleCnt="0"/>
      <dgm:spPr/>
      <dgm:t>
        <a:bodyPr/>
        <a:lstStyle/>
        <a:p>
          <a:endParaRPr lang="zh-CN" altLang="en-US"/>
        </a:p>
      </dgm:t>
    </dgm:pt>
    <dgm:pt modelId="{FDFAD993-8A0D-4F3E-95A6-E5613B770C4F}" type="pres">
      <dgm:prSet presAssocID="{7FB5C685-4CC5-4C56-BF09-A97FAE6F4721}" presName="hierChild4" presStyleCnt="0"/>
      <dgm:spPr/>
    </dgm:pt>
    <dgm:pt modelId="{DB4771B4-9288-46D4-A9B8-E491EC97B1B0}" type="pres">
      <dgm:prSet presAssocID="{7FB5C685-4CC5-4C56-BF09-A97FAE6F4721}" presName="hierChild5" presStyleCnt="0"/>
      <dgm:spPr/>
    </dgm:pt>
    <dgm:pt modelId="{093CF718-E453-44D9-9986-9FC32BB4319B}" type="pres">
      <dgm:prSet presAssocID="{E89CF562-76FC-4E5D-A190-4D5A00DEE494}" presName="Name37" presStyleLbl="parChTrans1D2" presStyleIdx="6" presStyleCnt="8"/>
      <dgm:spPr/>
      <dgm:t>
        <a:bodyPr/>
        <a:lstStyle/>
        <a:p>
          <a:endParaRPr lang="zh-CN" altLang="en-US"/>
        </a:p>
      </dgm:t>
    </dgm:pt>
    <dgm:pt modelId="{D6E5E844-F1CD-4854-9256-30972C2D92C3}" type="pres">
      <dgm:prSet presAssocID="{106054BB-12E0-439B-924F-D42809FC2CCA}" presName="hierRoot2" presStyleCnt="0">
        <dgm:presLayoutVars>
          <dgm:hierBranch val="init"/>
        </dgm:presLayoutVars>
      </dgm:prSet>
      <dgm:spPr/>
    </dgm:pt>
    <dgm:pt modelId="{ACCD9C1A-2EF9-4174-9C0F-196C193B755C}" type="pres">
      <dgm:prSet presAssocID="{106054BB-12E0-439B-924F-D42809FC2CCA}" presName="rootComposite" presStyleCnt="0"/>
      <dgm:spPr/>
    </dgm:pt>
    <dgm:pt modelId="{5F98B518-AA09-4729-B085-33677B73139F}" type="pres">
      <dgm:prSet presAssocID="{106054BB-12E0-439B-924F-D42809FC2CCA}" presName="rootText" presStyleLbl="node1" presStyleIdx="10" presStyleCnt="16" custScaleX="149728" custScaleY="250290">
        <dgm:presLayoutVars>
          <dgm:chMax/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5ACEB038-C409-4A55-B8AE-D52095250CCD}" type="pres">
      <dgm:prSet presAssocID="{106054BB-12E0-439B-924F-D42809FC2CCA}" presName="titleText2" presStyleLbl="fgAcc1" presStyleIdx="10" presStyleCnt="16" custScaleY="213119" custLinFactY="100000" custLinFactNeighborX="2407" custLinFactNeighborY="125927">
        <dgm:presLayoutVars>
          <dgm:chMax val="0"/>
          <dgm:chPref val="0"/>
        </dgm:presLayoutVars>
      </dgm:prSet>
      <dgm:spPr/>
      <dgm:t>
        <a:bodyPr/>
        <a:lstStyle/>
        <a:p>
          <a:endParaRPr lang="zh-CN" altLang="en-US"/>
        </a:p>
      </dgm:t>
    </dgm:pt>
    <dgm:pt modelId="{792792BE-E423-4124-B558-7C1E9A2001CF}" type="pres">
      <dgm:prSet presAssocID="{106054BB-12E0-439B-924F-D42809FC2CCA}" presName="rootConnector" presStyleLbl="node2" presStyleIdx="0" presStyleCnt="0"/>
      <dgm:spPr/>
      <dgm:t>
        <a:bodyPr/>
        <a:lstStyle/>
        <a:p>
          <a:endParaRPr lang="zh-CN" altLang="en-US"/>
        </a:p>
      </dgm:t>
    </dgm:pt>
    <dgm:pt modelId="{5331C661-DCC8-48BD-933B-B49D5D5B1221}" type="pres">
      <dgm:prSet presAssocID="{106054BB-12E0-439B-924F-D42809FC2CCA}" presName="hierChild4" presStyleCnt="0"/>
      <dgm:spPr/>
    </dgm:pt>
    <dgm:pt modelId="{9476B5C1-F8C1-4644-A450-8C96CC3E9916}" type="pres">
      <dgm:prSet presAssocID="{106054BB-12E0-439B-924F-D42809FC2CCA}" presName="hierChild5" presStyleCnt="0"/>
      <dgm:spPr/>
    </dgm:pt>
    <dgm:pt modelId="{9E6B4BFB-F7AC-4119-8857-77917BD72D9B}" type="pres">
      <dgm:prSet presAssocID="{1592D4DC-9486-4A74-B662-BF6B3289F8E4}" presName="Name37" presStyleLbl="parChTrans1D2" presStyleIdx="7" presStyleCnt="8"/>
      <dgm:spPr/>
      <dgm:t>
        <a:bodyPr/>
        <a:lstStyle/>
        <a:p>
          <a:endParaRPr lang="zh-CN" altLang="en-US"/>
        </a:p>
      </dgm:t>
    </dgm:pt>
    <dgm:pt modelId="{2D373BF4-5FE2-45D2-9024-9105D8C91B5D}" type="pres">
      <dgm:prSet presAssocID="{4587248E-DC94-4839-AA06-1A5830024934}" presName="hierRoot2" presStyleCnt="0">
        <dgm:presLayoutVars>
          <dgm:hierBranch val="init"/>
        </dgm:presLayoutVars>
      </dgm:prSet>
      <dgm:spPr/>
    </dgm:pt>
    <dgm:pt modelId="{2E562B77-E6FF-4137-B6B4-72967EB08B6E}" type="pres">
      <dgm:prSet presAssocID="{4587248E-DC94-4839-AA06-1A5830024934}" presName="rootComposite" presStyleCnt="0"/>
      <dgm:spPr/>
    </dgm:pt>
    <dgm:pt modelId="{EE2FEF86-414D-4166-8067-C66E9CA825B9}" type="pres">
      <dgm:prSet presAssocID="{4587248E-DC94-4839-AA06-1A5830024934}" presName="rootText" presStyleLbl="node1" presStyleIdx="11" presStyleCnt="16" custScaleX="149728" custScaleY="250290">
        <dgm:presLayoutVars>
          <dgm:chMax/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020A9655-A06D-4F44-9AE5-437E8A47B1E8}" type="pres">
      <dgm:prSet presAssocID="{4587248E-DC94-4839-AA06-1A5830024934}" presName="titleText2" presStyleLbl="fgAcc1" presStyleIdx="11" presStyleCnt="16" custScaleY="213119" custLinFactY="100000" custLinFactNeighborX="2407" custLinFactNeighborY="125927">
        <dgm:presLayoutVars>
          <dgm:chMax val="0"/>
          <dgm:chPref val="0"/>
        </dgm:presLayoutVars>
      </dgm:prSet>
      <dgm:spPr/>
      <dgm:t>
        <a:bodyPr/>
        <a:lstStyle/>
        <a:p>
          <a:endParaRPr lang="zh-CN" altLang="en-US"/>
        </a:p>
      </dgm:t>
    </dgm:pt>
    <dgm:pt modelId="{A42EBA10-ACD7-4944-A167-38137B17B812}" type="pres">
      <dgm:prSet presAssocID="{4587248E-DC94-4839-AA06-1A5830024934}" presName="rootConnector" presStyleLbl="node2" presStyleIdx="0" presStyleCnt="0"/>
      <dgm:spPr/>
      <dgm:t>
        <a:bodyPr/>
        <a:lstStyle/>
        <a:p>
          <a:endParaRPr lang="zh-CN" altLang="en-US"/>
        </a:p>
      </dgm:t>
    </dgm:pt>
    <dgm:pt modelId="{AD9CAE14-D5D7-424D-8A03-0CBE6EFFC437}" type="pres">
      <dgm:prSet presAssocID="{4587248E-DC94-4839-AA06-1A5830024934}" presName="hierChild4" presStyleCnt="0"/>
      <dgm:spPr/>
    </dgm:pt>
    <dgm:pt modelId="{78BE5625-B71E-4ED6-ACB9-76C8E3D4ED15}" type="pres">
      <dgm:prSet presAssocID="{E4C6635B-B8D6-4643-94CF-13337F42ED25}" presName="Name37" presStyleLbl="parChTrans1D3" presStyleIdx="4" presStyleCnt="8"/>
      <dgm:spPr/>
      <dgm:t>
        <a:bodyPr/>
        <a:lstStyle/>
        <a:p>
          <a:endParaRPr lang="zh-CN" altLang="en-US"/>
        </a:p>
      </dgm:t>
    </dgm:pt>
    <dgm:pt modelId="{2E4ABE34-67AE-49AE-89CA-6D7015B0D714}" type="pres">
      <dgm:prSet presAssocID="{3B9F5BA7-79AB-4DE4-8CBA-79BF57531F57}" presName="hierRoot2" presStyleCnt="0">
        <dgm:presLayoutVars>
          <dgm:hierBranch val="init"/>
        </dgm:presLayoutVars>
      </dgm:prSet>
      <dgm:spPr/>
    </dgm:pt>
    <dgm:pt modelId="{67D3F321-05C9-402B-A99B-89CD2EDA069B}" type="pres">
      <dgm:prSet presAssocID="{3B9F5BA7-79AB-4DE4-8CBA-79BF57531F57}" presName="rootComposite" presStyleCnt="0"/>
      <dgm:spPr/>
    </dgm:pt>
    <dgm:pt modelId="{B32D53DD-652F-4F95-AA9D-2C3ED43C732E}" type="pres">
      <dgm:prSet presAssocID="{3B9F5BA7-79AB-4DE4-8CBA-79BF57531F57}" presName="rootText" presStyleLbl="node1" presStyleIdx="12" presStyleCnt="16" custScaleX="149728" custScaleY="250290" custLinFactNeighborX="2166" custLinFactNeighborY="62758">
        <dgm:presLayoutVars>
          <dgm:chMax/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ED780A70-113A-44CB-8D4A-2602D3CEDF83}" type="pres">
      <dgm:prSet presAssocID="{3B9F5BA7-79AB-4DE4-8CBA-79BF57531F57}" presName="titleText2" presStyleLbl="fgAcc1" presStyleIdx="12" presStyleCnt="16" custScaleY="239313" custLinFactY="200000" custLinFactNeighborX="4814" custLinFactNeighborY="239304">
        <dgm:presLayoutVars>
          <dgm:chMax val="0"/>
          <dgm:chPref val="0"/>
        </dgm:presLayoutVars>
      </dgm:prSet>
      <dgm:spPr/>
      <dgm:t>
        <a:bodyPr/>
        <a:lstStyle/>
        <a:p>
          <a:endParaRPr lang="zh-CN" altLang="en-US"/>
        </a:p>
      </dgm:t>
    </dgm:pt>
    <dgm:pt modelId="{80750ADB-804D-4A24-9295-6282F1BDA3B4}" type="pres">
      <dgm:prSet presAssocID="{3B9F5BA7-79AB-4DE4-8CBA-79BF57531F57}" presName="rootConnector" presStyleLbl="node3" presStyleIdx="0" presStyleCnt="0"/>
      <dgm:spPr/>
      <dgm:t>
        <a:bodyPr/>
        <a:lstStyle/>
        <a:p>
          <a:endParaRPr lang="zh-CN" altLang="en-US"/>
        </a:p>
      </dgm:t>
    </dgm:pt>
    <dgm:pt modelId="{76633DE3-9DB7-495B-A567-6805A5E46E98}" type="pres">
      <dgm:prSet presAssocID="{3B9F5BA7-79AB-4DE4-8CBA-79BF57531F57}" presName="hierChild4" presStyleCnt="0"/>
      <dgm:spPr/>
    </dgm:pt>
    <dgm:pt modelId="{7F1E7C2C-6200-4C90-9A6D-81CDD7B66B29}" type="pres">
      <dgm:prSet presAssocID="{3B9F5BA7-79AB-4DE4-8CBA-79BF57531F57}" presName="hierChild5" presStyleCnt="0"/>
      <dgm:spPr/>
    </dgm:pt>
    <dgm:pt modelId="{BC1090AE-1B66-4829-BA1B-8904E3B0930D}" type="pres">
      <dgm:prSet presAssocID="{7876CBA4-E7C8-4D54-A791-4A2E19F35A68}" presName="Name37" presStyleLbl="parChTrans1D3" presStyleIdx="5" presStyleCnt="8"/>
      <dgm:spPr/>
      <dgm:t>
        <a:bodyPr/>
        <a:lstStyle/>
        <a:p>
          <a:endParaRPr lang="zh-CN" altLang="en-US"/>
        </a:p>
      </dgm:t>
    </dgm:pt>
    <dgm:pt modelId="{47E95D26-9F22-48CF-B1EC-E5FAF5EE7D6E}" type="pres">
      <dgm:prSet presAssocID="{5437E12A-1425-4AA9-B76F-A37356FD4F3A}" presName="hierRoot2" presStyleCnt="0">
        <dgm:presLayoutVars>
          <dgm:hierBranch val="init"/>
        </dgm:presLayoutVars>
      </dgm:prSet>
      <dgm:spPr/>
    </dgm:pt>
    <dgm:pt modelId="{F58CD009-7F17-4DDB-8E48-68E0745464A9}" type="pres">
      <dgm:prSet presAssocID="{5437E12A-1425-4AA9-B76F-A37356FD4F3A}" presName="rootComposite" presStyleCnt="0"/>
      <dgm:spPr/>
    </dgm:pt>
    <dgm:pt modelId="{96090C35-C2EB-412C-8F87-2FBFAC679601}" type="pres">
      <dgm:prSet presAssocID="{5437E12A-1425-4AA9-B76F-A37356FD4F3A}" presName="rootText" presStyleLbl="node1" presStyleIdx="13" presStyleCnt="16" custScaleX="149728" custScaleY="250290" custLinFactNeighborX="2166" custLinFactNeighborY="62758">
        <dgm:presLayoutVars>
          <dgm:chMax/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B1A6BFBD-39B1-4E16-A7D0-4263449C368B}" type="pres">
      <dgm:prSet presAssocID="{5437E12A-1425-4AA9-B76F-A37356FD4F3A}" presName="titleText2" presStyleLbl="fgAcc1" presStyleIdx="13" presStyleCnt="16" custScaleY="239313" custLinFactY="200000" custLinFactNeighborX="4814" custLinFactNeighborY="239304">
        <dgm:presLayoutVars>
          <dgm:chMax val="0"/>
          <dgm:chPref val="0"/>
        </dgm:presLayoutVars>
      </dgm:prSet>
      <dgm:spPr/>
      <dgm:t>
        <a:bodyPr/>
        <a:lstStyle/>
        <a:p>
          <a:endParaRPr lang="zh-CN" altLang="en-US"/>
        </a:p>
      </dgm:t>
    </dgm:pt>
    <dgm:pt modelId="{C7D8C0C0-C203-415A-94CF-704BAAC9527C}" type="pres">
      <dgm:prSet presAssocID="{5437E12A-1425-4AA9-B76F-A37356FD4F3A}" presName="rootConnector" presStyleLbl="node3" presStyleIdx="0" presStyleCnt="0"/>
      <dgm:spPr/>
      <dgm:t>
        <a:bodyPr/>
        <a:lstStyle/>
        <a:p>
          <a:endParaRPr lang="zh-CN" altLang="en-US"/>
        </a:p>
      </dgm:t>
    </dgm:pt>
    <dgm:pt modelId="{CC218232-901F-4802-A023-95E7073D853A}" type="pres">
      <dgm:prSet presAssocID="{5437E12A-1425-4AA9-B76F-A37356FD4F3A}" presName="hierChild4" presStyleCnt="0"/>
      <dgm:spPr/>
    </dgm:pt>
    <dgm:pt modelId="{186862E6-71E4-4C88-81F0-0AD93CDF341B}" type="pres">
      <dgm:prSet presAssocID="{5437E12A-1425-4AA9-B76F-A37356FD4F3A}" presName="hierChild5" presStyleCnt="0"/>
      <dgm:spPr/>
    </dgm:pt>
    <dgm:pt modelId="{7CF5A52A-FC6B-480E-8D8E-672A54B8D558}" type="pres">
      <dgm:prSet presAssocID="{330217C9-A630-4E67-BF92-4D1512BDB1A3}" presName="Name37" presStyleLbl="parChTrans1D3" presStyleIdx="6" presStyleCnt="8"/>
      <dgm:spPr/>
      <dgm:t>
        <a:bodyPr/>
        <a:lstStyle/>
        <a:p>
          <a:endParaRPr lang="zh-CN" altLang="en-US"/>
        </a:p>
      </dgm:t>
    </dgm:pt>
    <dgm:pt modelId="{4187553F-8F81-496F-8FBD-DC146F9657B4}" type="pres">
      <dgm:prSet presAssocID="{099DA628-8F3D-4890-88F3-F1469775A7FE}" presName="hierRoot2" presStyleCnt="0">
        <dgm:presLayoutVars>
          <dgm:hierBranch val="init"/>
        </dgm:presLayoutVars>
      </dgm:prSet>
      <dgm:spPr/>
    </dgm:pt>
    <dgm:pt modelId="{88EA4F0D-442D-418D-B4E5-4A3B12C9CA2F}" type="pres">
      <dgm:prSet presAssocID="{099DA628-8F3D-4890-88F3-F1469775A7FE}" presName="rootComposite" presStyleCnt="0"/>
      <dgm:spPr/>
    </dgm:pt>
    <dgm:pt modelId="{B94B3F4C-FEAF-4D07-9DD6-5A27EABCBBC6}" type="pres">
      <dgm:prSet presAssocID="{099DA628-8F3D-4890-88F3-F1469775A7FE}" presName="rootText" presStyleLbl="node1" presStyleIdx="14" presStyleCnt="16" custScaleX="149728" custScaleY="250290" custLinFactNeighborX="2166" custLinFactNeighborY="62758">
        <dgm:presLayoutVars>
          <dgm:chMax/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DA66F7DF-1740-4C46-A282-6F4FBCF1028C}" type="pres">
      <dgm:prSet presAssocID="{099DA628-8F3D-4890-88F3-F1469775A7FE}" presName="titleText2" presStyleLbl="fgAcc1" presStyleIdx="14" presStyleCnt="16" custScaleY="239313" custLinFactY="200000" custLinFactNeighborX="4814" custLinFactNeighborY="239304">
        <dgm:presLayoutVars>
          <dgm:chMax val="0"/>
          <dgm:chPref val="0"/>
        </dgm:presLayoutVars>
      </dgm:prSet>
      <dgm:spPr/>
      <dgm:t>
        <a:bodyPr/>
        <a:lstStyle/>
        <a:p>
          <a:endParaRPr lang="zh-CN" altLang="en-US"/>
        </a:p>
      </dgm:t>
    </dgm:pt>
    <dgm:pt modelId="{22EBC345-2DB3-4654-A727-E4AA5FA7B099}" type="pres">
      <dgm:prSet presAssocID="{099DA628-8F3D-4890-88F3-F1469775A7FE}" presName="rootConnector" presStyleLbl="node3" presStyleIdx="0" presStyleCnt="0"/>
      <dgm:spPr/>
      <dgm:t>
        <a:bodyPr/>
        <a:lstStyle/>
        <a:p>
          <a:endParaRPr lang="zh-CN" altLang="en-US"/>
        </a:p>
      </dgm:t>
    </dgm:pt>
    <dgm:pt modelId="{B5F0C78A-09B2-418A-9081-D70E7541C7E2}" type="pres">
      <dgm:prSet presAssocID="{099DA628-8F3D-4890-88F3-F1469775A7FE}" presName="hierChild4" presStyleCnt="0"/>
      <dgm:spPr/>
    </dgm:pt>
    <dgm:pt modelId="{3445A368-A325-40C9-80E4-62DE9B2683B1}" type="pres">
      <dgm:prSet presAssocID="{099DA628-8F3D-4890-88F3-F1469775A7FE}" presName="hierChild5" presStyleCnt="0"/>
      <dgm:spPr/>
    </dgm:pt>
    <dgm:pt modelId="{CB30465C-2157-4059-85AF-4ED7A28179B3}" type="pres">
      <dgm:prSet presAssocID="{63FC96D6-FF3E-425C-A854-2CB353C26D71}" presName="Name37" presStyleLbl="parChTrans1D3" presStyleIdx="7" presStyleCnt="8"/>
      <dgm:spPr/>
      <dgm:t>
        <a:bodyPr/>
        <a:lstStyle/>
        <a:p>
          <a:endParaRPr lang="zh-CN" altLang="en-US"/>
        </a:p>
      </dgm:t>
    </dgm:pt>
    <dgm:pt modelId="{F274DE69-8432-4E92-B687-A7E8E9122792}" type="pres">
      <dgm:prSet presAssocID="{99F499BC-A221-4B3F-9F30-F3AF0D3A3354}" presName="hierRoot2" presStyleCnt="0">
        <dgm:presLayoutVars>
          <dgm:hierBranch val="init"/>
        </dgm:presLayoutVars>
      </dgm:prSet>
      <dgm:spPr/>
    </dgm:pt>
    <dgm:pt modelId="{10196549-2983-4AE9-BDF8-CC41DB66FB38}" type="pres">
      <dgm:prSet presAssocID="{99F499BC-A221-4B3F-9F30-F3AF0D3A3354}" presName="rootComposite" presStyleCnt="0"/>
      <dgm:spPr/>
    </dgm:pt>
    <dgm:pt modelId="{0B08296C-A146-46DF-A22B-14809AE57C87}" type="pres">
      <dgm:prSet presAssocID="{99F499BC-A221-4B3F-9F30-F3AF0D3A3354}" presName="rootText" presStyleLbl="node1" presStyleIdx="15" presStyleCnt="16" custScaleX="149728" custScaleY="250290" custLinFactNeighborX="2166" custLinFactNeighborY="62758">
        <dgm:presLayoutVars>
          <dgm:chMax/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00C047C8-D07F-4182-A556-EA29B8BF6DC0}" type="pres">
      <dgm:prSet presAssocID="{99F499BC-A221-4B3F-9F30-F3AF0D3A3354}" presName="titleText2" presStyleLbl="fgAcc1" presStyleIdx="15" presStyleCnt="16" custScaleY="239313" custLinFactY="200000" custLinFactNeighborX="4814" custLinFactNeighborY="239304">
        <dgm:presLayoutVars>
          <dgm:chMax val="0"/>
          <dgm:chPref val="0"/>
        </dgm:presLayoutVars>
      </dgm:prSet>
      <dgm:spPr/>
      <dgm:t>
        <a:bodyPr/>
        <a:lstStyle/>
        <a:p>
          <a:endParaRPr lang="zh-CN" altLang="en-US"/>
        </a:p>
      </dgm:t>
    </dgm:pt>
    <dgm:pt modelId="{C620969C-6292-4951-9FD0-A14D86686972}" type="pres">
      <dgm:prSet presAssocID="{99F499BC-A221-4B3F-9F30-F3AF0D3A3354}" presName="rootConnector" presStyleLbl="node3" presStyleIdx="0" presStyleCnt="0"/>
      <dgm:spPr/>
      <dgm:t>
        <a:bodyPr/>
        <a:lstStyle/>
        <a:p>
          <a:endParaRPr lang="zh-CN" altLang="en-US"/>
        </a:p>
      </dgm:t>
    </dgm:pt>
    <dgm:pt modelId="{E7DF63A2-9A98-418D-B435-AE8AE7E6DBF8}" type="pres">
      <dgm:prSet presAssocID="{99F499BC-A221-4B3F-9F30-F3AF0D3A3354}" presName="hierChild4" presStyleCnt="0"/>
      <dgm:spPr/>
    </dgm:pt>
    <dgm:pt modelId="{06995545-1AA3-4E2A-B688-1720C8522567}" type="pres">
      <dgm:prSet presAssocID="{99F499BC-A221-4B3F-9F30-F3AF0D3A3354}" presName="hierChild5" presStyleCnt="0"/>
      <dgm:spPr/>
    </dgm:pt>
    <dgm:pt modelId="{E22A1581-034D-4BD4-AD32-1149C4C2C753}" type="pres">
      <dgm:prSet presAssocID="{4587248E-DC94-4839-AA06-1A5830024934}" presName="hierChild5" presStyleCnt="0"/>
      <dgm:spPr/>
    </dgm:pt>
    <dgm:pt modelId="{50AEE37B-80D6-4FD3-B626-3E8882750451}" type="pres">
      <dgm:prSet presAssocID="{68773FFD-D2D9-457F-9514-9C467ECA4E9D}" presName="hierChild3" presStyleCnt="0"/>
      <dgm:spPr/>
    </dgm:pt>
  </dgm:ptLst>
  <dgm:cxnLst>
    <dgm:cxn modelId="{8CCA3F74-9BF2-483B-AD25-F513198257BE}" type="presOf" srcId="{D5FC954E-F7C3-4181-ADD3-F835302ED68D}" destId="{E64939F0-48AB-4126-ACE5-489A636030B0}" srcOrd="1" destOrd="0" presId="urn:microsoft.com/office/officeart/2008/layout/NameandTitleOrganizationalChart"/>
    <dgm:cxn modelId="{E0861C18-19BF-4FB3-872B-6F1822821737}" type="presOf" srcId="{099DA628-8F3D-4890-88F3-F1469775A7FE}" destId="{22EBC345-2DB3-4654-A727-E4AA5FA7B099}" srcOrd="1" destOrd="0" presId="urn:microsoft.com/office/officeart/2008/layout/NameandTitleOrganizationalChart"/>
    <dgm:cxn modelId="{60690374-FC3A-4886-9584-61E7CB2FBF99}" type="presOf" srcId="{90649E3F-0FA5-4C35-A2F7-6808D4E9BA88}" destId="{6F8A85A0-6CFE-4AD4-B627-EA2AD1A051E9}" srcOrd="0" destOrd="0" presId="urn:microsoft.com/office/officeart/2008/layout/NameandTitleOrganizationalChart"/>
    <dgm:cxn modelId="{F3E08249-8F0E-4C47-BE9E-67B2CC1A5267}" type="presOf" srcId="{63819FE9-C5D9-4187-8258-02D889BDF0E9}" destId="{5ACEB038-C409-4A55-B8AE-D52095250CCD}" srcOrd="0" destOrd="0" presId="urn:microsoft.com/office/officeart/2008/layout/NameandTitleOrganizationalChart"/>
    <dgm:cxn modelId="{A5908499-1C55-4553-9191-4C53C477ADCB}" type="presOf" srcId="{7FB5C685-4CC5-4C56-BF09-A97FAE6F4721}" destId="{ED7B7082-4989-4A7A-AC2A-8CA3EA83EF62}" srcOrd="1" destOrd="0" presId="urn:microsoft.com/office/officeart/2008/layout/NameandTitleOrganizationalChart"/>
    <dgm:cxn modelId="{9C0DAB1B-3AC0-4D15-91AA-AEB54BB0995D}" type="presOf" srcId="{7EE8F5AC-909D-4B6D-A46B-0B27015945E0}" destId="{0280BCAD-30BE-46D9-9038-3788003D1A8D}" srcOrd="0" destOrd="0" presId="urn:microsoft.com/office/officeart/2008/layout/NameandTitleOrganizationalChart"/>
    <dgm:cxn modelId="{6BE00F40-5474-40A1-9073-5E205A3C9044}" srcId="{BB8EA167-90FD-482A-872F-B64C819CDF60}" destId="{BD5B09ED-66C9-4B05-814A-299CF11DC468}" srcOrd="3" destOrd="0" parTransId="{90649E3F-0FA5-4C35-A2F7-6808D4E9BA88}" sibTransId="{0A33FE25-0DB2-4BDE-B360-F4F12E409968}"/>
    <dgm:cxn modelId="{30FB6E11-CB95-4423-BEBA-BE9E02597747}" srcId="{4587248E-DC94-4839-AA06-1A5830024934}" destId="{3B9F5BA7-79AB-4DE4-8CBA-79BF57531F57}" srcOrd="0" destOrd="0" parTransId="{E4C6635B-B8D6-4643-94CF-13337F42ED25}" sibTransId="{B1B723AB-6F9B-4031-B1B3-E2C82ED8AFAC}"/>
    <dgm:cxn modelId="{69F9DB29-C90A-458B-ABD5-9128195F5D3B}" type="presOf" srcId="{8CCE382E-0C11-415F-B315-A328ABE66534}" destId="{BA7C7FCC-276B-4C3B-8BF2-7B8B790DFEAE}" srcOrd="1" destOrd="0" presId="urn:microsoft.com/office/officeart/2008/layout/NameandTitleOrganizationalChart"/>
    <dgm:cxn modelId="{2E626D0B-D399-487A-A0BD-663EA12451E7}" type="presOf" srcId="{1592D4DC-9486-4A74-B662-BF6B3289F8E4}" destId="{9E6B4BFB-F7AC-4119-8857-77917BD72D9B}" srcOrd="0" destOrd="0" presId="urn:microsoft.com/office/officeart/2008/layout/NameandTitleOrganizationalChart"/>
    <dgm:cxn modelId="{84FF7BEF-8F25-4EB4-BBAA-7222CE91F3D9}" type="presOf" srcId="{13779F82-7182-4184-8546-FE5FE983738B}" destId="{526C3AFA-19CF-4102-9B0D-35D2A87B6E9C}" srcOrd="0" destOrd="0" presId="urn:microsoft.com/office/officeart/2008/layout/NameandTitleOrganizationalChart"/>
    <dgm:cxn modelId="{278004FE-0277-4656-985A-1AF32558FD99}" type="presOf" srcId="{3B9F5BA7-79AB-4DE4-8CBA-79BF57531F57}" destId="{80750ADB-804D-4A24-9295-6282F1BDA3B4}" srcOrd="1" destOrd="0" presId="urn:microsoft.com/office/officeart/2008/layout/NameandTitleOrganizationalChart"/>
    <dgm:cxn modelId="{6F2416CA-230E-48E7-AF7A-3FF5A5144B7A}" type="presOf" srcId="{15DC093B-3051-468F-9C0B-972E585CB73D}" destId="{9C210CA1-095B-41D7-89CE-DB2478F4D949}" srcOrd="0" destOrd="0" presId="urn:microsoft.com/office/officeart/2008/layout/NameandTitleOrganizationalChart"/>
    <dgm:cxn modelId="{BCF27C18-197B-4E47-9987-EB684C1835D5}" type="presOf" srcId="{99F499BC-A221-4B3F-9F30-F3AF0D3A3354}" destId="{0B08296C-A146-46DF-A22B-14809AE57C87}" srcOrd="0" destOrd="0" presId="urn:microsoft.com/office/officeart/2008/layout/NameandTitleOrganizationalChart"/>
    <dgm:cxn modelId="{07FEF487-89E9-431E-A324-FFED1666C752}" type="presOf" srcId="{E705A526-0393-4A0F-85FA-D319DD916509}" destId="{38614814-B535-4F2B-891D-EB5FAEE08B61}" srcOrd="1" destOrd="0" presId="urn:microsoft.com/office/officeart/2008/layout/NameandTitleOrganizationalChart"/>
    <dgm:cxn modelId="{8C748274-6706-4DF4-AFDA-EA1F854A6BA9}" srcId="{68773FFD-D2D9-457F-9514-9C467ECA4E9D}" destId="{7FB5C685-4CC5-4C56-BF09-A97FAE6F4721}" srcOrd="5" destOrd="0" parTransId="{18BEFB93-CD26-403C-AE6D-42438FF0E104}" sibTransId="{C5821D60-7EE1-4CF9-B97A-592F80BA7972}"/>
    <dgm:cxn modelId="{C7683DED-77C9-46FD-B681-E1D30E0EB6AB}" type="presOf" srcId="{7876CBA4-E7C8-4D54-A791-4A2E19F35A68}" destId="{BC1090AE-1B66-4829-BA1B-8904E3B0930D}" srcOrd="0" destOrd="0" presId="urn:microsoft.com/office/officeart/2008/layout/NameandTitleOrganizationalChart"/>
    <dgm:cxn modelId="{5835B8A3-2A40-49CD-AC31-99EC67471657}" srcId="{68773FFD-D2D9-457F-9514-9C467ECA4E9D}" destId="{4587248E-DC94-4839-AA06-1A5830024934}" srcOrd="7" destOrd="0" parTransId="{1592D4DC-9486-4A74-B662-BF6B3289F8E4}" sibTransId="{DAF7C04E-305D-4905-AAFA-50310CEA56E7}"/>
    <dgm:cxn modelId="{33AD7F2A-E84D-41E0-AE10-474668E06200}" type="presOf" srcId="{8CCE382E-0C11-415F-B315-A328ABE66534}" destId="{B4A9BF8C-A952-400B-A31E-6B6C1407596D}" srcOrd="0" destOrd="0" presId="urn:microsoft.com/office/officeart/2008/layout/NameandTitleOrganizationalChart"/>
    <dgm:cxn modelId="{C968CCDE-CC78-4F94-BB76-86A237E88354}" type="presOf" srcId="{9ABCCCA0-A23C-4FF9-AB64-0471761E9A99}" destId="{A534AADC-CB09-4909-9E4C-BF8F3B512496}" srcOrd="0" destOrd="0" presId="urn:microsoft.com/office/officeart/2008/layout/NameandTitleOrganizationalChart"/>
    <dgm:cxn modelId="{66C7989F-F1D9-4C00-A663-DD2777A5A339}" type="presOf" srcId="{633EE280-556D-464E-8745-0A23DD893EFD}" destId="{87AFCA7E-52DE-4D3E-9C49-DC7F6C7F3AB8}" srcOrd="0" destOrd="0" presId="urn:microsoft.com/office/officeart/2008/layout/NameandTitleOrganizationalChart"/>
    <dgm:cxn modelId="{F13F7FFE-E625-40A5-A40F-DB642E97651D}" type="presOf" srcId="{BB8EA167-90FD-482A-872F-B64C819CDF60}" destId="{016DDBC5-DB2E-4344-95E5-17A90C775D9F}" srcOrd="1" destOrd="0" presId="urn:microsoft.com/office/officeart/2008/layout/NameandTitleOrganizationalChart"/>
    <dgm:cxn modelId="{0AB0F24F-29B0-4D09-B7C0-2077B12B3850}" type="presOf" srcId="{4587248E-DC94-4839-AA06-1A5830024934}" destId="{EE2FEF86-414D-4166-8067-C66E9CA825B9}" srcOrd="0" destOrd="0" presId="urn:microsoft.com/office/officeart/2008/layout/NameandTitleOrganizationalChart"/>
    <dgm:cxn modelId="{37E87638-268D-4182-B388-A3DECB77738C}" type="presOf" srcId="{4D05CE4E-AF4C-4E2C-A4F1-98DAA15CF889}" destId="{3FDD9667-2223-42AE-B5CB-7893C5933677}" srcOrd="0" destOrd="0" presId="urn:microsoft.com/office/officeart/2008/layout/NameandTitleOrganizationalChart"/>
    <dgm:cxn modelId="{3981F056-0A80-4319-8ADA-4A9C7F11C020}" type="presOf" srcId="{C5821D60-7EE1-4CF9-B97A-592F80BA7972}" destId="{CA6046E4-4D2A-40D1-9099-A2614C70AA64}" srcOrd="0" destOrd="0" presId="urn:microsoft.com/office/officeart/2008/layout/NameandTitleOrganizationalChart"/>
    <dgm:cxn modelId="{DD4B7857-CA51-480F-9FD0-89816D173CF5}" type="presOf" srcId="{633EE280-556D-464E-8745-0A23DD893EFD}" destId="{7E1D6432-F9CD-4267-BC1E-287CC6DD50EE}" srcOrd="1" destOrd="0" presId="urn:microsoft.com/office/officeart/2008/layout/NameandTitleOrganizationalChart"/>
    <dgm:cxn modelId="{6DF678D4-C1D9-4C61-BF7B-0CBCA63E19E4}" srcId="{68773FFD-D2D9-457F-9514-9C467ECA4E9D}" destId="{D5FC954E-F7C3-4181-ADD3-F835302ED68D}" srcOrd="4" destOrd="0" parTransId="{033AF8BF-0C95-49F1-94F8-D2B0B59E7015}" sibTransId="{AE9386C2-3B64-47EE-8D30-CF02A077042D}"/>
    <dgm:cxn modelId="{3160F03D-8622-458D-A3FE-A5A04090F99C}" type="presOf" srcId="{3EA3055A-7413-45F9-9826-0D1BC72B34AA}" destId="{E09B30BC-D2F0-467A-A5D2-33C3581F0959}" srcOrd="0" destOrd="0" presId="urn:microsoft.com/office/officeart/2008/layout/NameandTitleOrganizationalChart"/>
    <dgm:cxn modelId="{0ED2F3EE-6FAF-4F20-9927-00A02E37366F}" srcId="{4587248E-DC94-4839-AA06-1A5830024934}" destId="{099DA628-8F3D-4890-88F3-F1469775A7FE}" srcOrd="2" destOrd="0" parTransId="{330217C9-A630-4E67-BF92-4D1512BDB1A3}" sibTransId="{3CB75ADE-8D45-45BF-9199-B663418405FE}"/>
    <dgm:cxn modelId="{CA53204C-1874-4A9F-8313-F0E6D668550C}" type="presOf" srcId="{D5FC954E-F7C3-4181-ADD3-F835302ED68D}" destId="{DD4AE2D5-893A-4C34-AA96-9C76485C5E6C}" srcOrd="0" destOrd="0" presId="urn:microsoft.com/office/officeart/2008/layout/NameandTitleOrganizationalChart"/>
    <dgm:cxn modelId="{EF781DA3-35C1-447B-B068-D067B5349B33}" srcId="{68773FFD-D2D9-457F-9514-9C467ECA4E9D}" destId="{0E394C4B-4E51-4B1A-B79D-210703B3045E}" srcOrd="3" destOrd="0" parTransId="{15DC093B-3051-468F-9C0B-972E585CB73D}" sibTransId="{7E908C69-B9B0-4AD9-8C61-FB01B40C0463}"/>
    <dgm:cxn modelId="{99488C1A-72AD-44FA-9571-EBB71B213B34}" type="presOf" srcId="{18BEFB93-CD26-403C-AE6D-42438FF0E104}" destId="{C8A437A1-6D54-4BB1-A6A6-5056C93F191B}" srcOrd="0" destOrd="0" presId="urn:microsoft.com/office/officeart/2008/layout/NameandTitleOrganizationalChart"/>
    <dgm:cxn modelId="{346AFBB5-C4EC-4A8E-87BF-397B835E9C4C}" type="presOf" srcId="{666439B1-950E-4ADF-8BF4-D6176091DD42}" destId="{3801BE72-95BE-4B0E-9EB0-C0BA8E670FBD}" srcOrd="0" destOrd="0" presId="urn:microsoft.com/office/officeart/2008/layout/NameandTitleOrganizationalChart"/>
    <dgm:cxn modelId="{457CC95D-F24D-48FB-9AD5-657CB1C7532C}" type="presOf" srcId="{6A2EF3F3-609A-4DA8-A326-A2210ACCDA95}" destId="{00C047C8-D07F-4182-A556-EA29B8BF6DC0}" srcOrd="0" destOrd="0" presId="urn:microsoft.com/office/officeart/2008/layout/NameandTitleOrganizationalChart"/>
    <dgm:cxn modelId="{030F3B7C-029E-41F6-9BB0-8460EC30C9C7}" type="presOf" srcId="{6131E324-DBD4-4E9E-9D7F-1E9C99011449}" destId="{5C0BC41F-BC99-486C-A32D-1EDD8F004A17}" srcOrd="0" destOrd="0" presId="urn:microsoft.com/office/officeart/2008/layout/NameandTitleOrganizationalChart"/>
    <dgm:cxn modelId="{63521146-CA13-4D91-81C7-6A2AC35661A1}" srcId="{4587248E-DC94-4839-AA06-1A5830024934}" destId="{5437E12A-1425-4AA9-B76F-A37356FD4F3A}" srcOrd="1" destOrd="0" parTransId="{7876CBA4-E7C8-4D54-A791-4A2E19F35A68}" sibTransId="{C5D0B734-17FC-4E8A-89AD-4161A1D7BC10}"/>
    <dgm:cxn modelId="{4EA7666E-DC21-46F1-B8B6-C12EA1ECCD3D}" type="presOf" srcId="{7E908C69-B9B0-4AD9-8C61-FB01B40C0463}" destId="{D938A55C-C436-4205-8EB2-4546B4CCE4AA}" srcOrd="0" destOrd="0" presId="urn:microsoft.com/office/officeart/2008/layout/NameandTitleOrganizationalChart"/>
    <dgm:cxn modelId="{31DE29E2-0F9B-4839-A63A-A82BF2C6E57D}" type="presOf" srcId="{9523FE46-EA7D-4E85-946C-9ABBE93C67E7}" destId="{9F9B291B-53C6-4AAF-B30C-1C62E6FCAC99}" srcOrd="0" destOrd="0" presId="urn:microsoft.com/office/officeart/2008/layout/NameandTitleOrganizationalChart"/>
    <dgm:cxn modelId="{6DF2AA00-AF75-47EE-A38D-29628A309199}" type="presOf" srcId="{B1B723AB-6F9B-4031-B1B3-E2C82ED8AFAC}" destId="{ED780A70-113A-44CB-8D4A-2602D3CEDF83}" srcOrd="0" destOrd="0" presId="urn:microsoft.com/office/officeart/2008/layout/NameandTitleOrganizationalChart"/>
    <dgm:cxn modelId="{6211D58B-AF71-4FAC-822A-D85F64C61D52}" type="presOf" srcId="{BB8EA167-90FD-482A-872F-B64C819CDF60}" destId="{39CA045E-D829-4708-86B0-E4C0BCD71380}" srcOrd="0" destOrd="0" presId="urn:microsoft.com/office/officeart/2008/layout/NameandTitleOrganizationalChart"/>
    <dgm:cxn modelId="{989C0504-6F19-4573-968A-38CCE0A92180}" type="presOf" srcId="{5437E12A-1425-4AA9-B76F-A37356FD4F3A}" destId="{96090C35-C2EB-412C-8F87-2FBFAC679601}" srcOrd="0" destOrd="0" presId="urn:microsoft.com/office/officeart/2008/layout/NameandTitleOrganizationalChart"/>
    <dgm:cxn modelId="{3C90334A-5073-4792-8FB7-825790C3AA9D}" srcId="{68773FFD-D2D9-457F-9514-9C467ECA4E9D}" destId="{3EA3055A-7413-45F9-9826-0D1BC72B34AA}" srcOrd="1" destOrd="0" parTransId="{D20F3B36-600B-4C4C-8873-3519A798B893}" sibTransId="{9523FE46-EA7D-4E85-946C-9ABBE93C67E7}"/>
    <dgm:cxn modelId="{37D40B0D-A668-414B-9D2C-8D0FC5DB7490}" type="presOf" srcId="{63FC96D6-FF3E-425C-A854-2CB353C26D71}" destId="{CB30465C-2157-4059-85AF-4ED7A28179B3}" srcOrd="0" destOrd="0" presId="urn:microsoft.com/office/officeart/2008/layout/NameandTitleOrganizationalChart"/>
    <dgm:cxn modelId="{8208362B-417F-4766-B217-E599715A9670}" type="presOf" srcId="{E4C6635B-B8D6-4643-94CF-13337F42ED25}" destId="{78BE5625-B71E-4ED6-ACB9-76C8E3D4ED15}" srcOrd="0" destOrd="0" presId="urn:microsoft.com/office/officeart/2008/layout/NameandTitleOrganizationalChart"/>
    <dgm:cxn modelId="{517E4F4D-669A-4A68-95F1-E06B51EF8C8D}" type="presOf" srcId="{3B9F5BA7-79AB-4DE4-8CBA-79BF57531F57}" destId="{B32D53DD-652F-4F95-AA9D-2C3ED43C732E}" srcOrd="0" destOrd="0" presId="urn:microsoft.com/office/officeart/2008/layout/NameandTitleOrganizationalChart"/>
    <dgm:cxn modelId="{FEB029A7-2D49-4472-BFC5-3A10FF2908D7}" type="presOf" srcId="{E603444D-D181-47A7-A440-97322C1FBEA2}" destId="{C3BD3FEC-330D-411C-B2E2-99FC757369E2}" srcOrd="0" destOrd="0" presId="urn:microsoft.com/office/officeart/2008/layout/NameandTitleOrganizationalChart"/>
    <dgm:cxn modelId="{E284F982-C274-48CF-9004-F4DC3345763D}" type="presOf" srcId="{3EA3055A-7413-45F9-9826-0D1BC72B34AA}" destId="{BCE5A3C8-C8AF-4A1D-82AB-5A3437961AF2}" srcOrd="1" destOrd="0" presId="urn:microsoft.com/office/officeart/2008/layout/NameandTitleOrganizationalChart"/>
    <dgm:cxn modelId="{7A53AA60-C17E-4AA6-B2D6-95140540606F}" type="presOf" srcId="{DAF7C04E-305D-4905-AAFA-50310CEA56E7}" destId="{020A9655-A06D-4F44-9AE5-437E8A47B1E8}" srcOrd="0" destOrd="0" presId="urn:microsoft.com/office/officeart/2008/layout/NameandTitleOrganizationalChart"/>
    <dgm:cxn modelId="{700DBC9A-6BDA-4183-BD31-7B1C3A8A8AB9}" type="presOf" srcId="{BD5B09ED-66C9-4B05-814A-299CF11DC468}" destId="{C22B29F1-7570-46F7-98A4-6B4198ACFC85}" srcOrd="0" destOrd="0" presId="urn:microsoft.com/office/officeart/2008/layout/NameandTitleOrganizationalChart"/>
    <dgm:cxn modelId="{9C143CF9-502C-4C90-945F-C5826B94A998}" type="presOf" srcId="{0E394C4B-4E51-4B1A-B79D-210703B3045E}" destId="{EF65DE03-6C88-42FF-8563-ADEBB940DF79}" srcOrd="0" destOrd="0" presId="urn:microsoft.com/office/officeart/2008/layout/NameandTitleOrganizationalChart"/>
    <dgm:cxn modelId="{66F70841-7FBA-4061-915D-79979A5B60DE}" type="presOf" srcId="{106054BB-12E0-439B-924F-D42809FC2CCA}" destId="{5F98B518-AA09-4729-B085-33677B73139F}" srcOrd="0" destOrd="0" presId="urn:microsoft.com/office/officeart/2008/layout/NameandTitleOrganizationalChart"/>
    <dgm:cxn modelId="{37083A55-7B27-47AC-83F5-8EF5D8F7B858}" type="presOf" srcId="{330217C9-A630-4E67-BF92-4D1512BDB1A3}" destId="{7CF5A52A-FC6B-480E-8D8E-672A54B8D558}" srcOrd="0" destOrd="0" presId="urn:microsoft.com/office/officeart/2008/layout/NameandTitleOrganizationalChart"/>
    <dgm:cxn modelId="{0FC80DB9-01BA-4EE0-BDC4-9F77CBCE9439}" type="presOf" srcId="{D20F3B36-600B-4C4C-8873-3519A798B893}" destId="{2AF612D3-6EF7-4E85-B1D6-4DD7804B8E75}" srcOrd="0" destOrd="0" presId="urn:microsoft.com/office/officeart/2008/layout/NameandTitleOrganizationalChart"/>
    <dgm:cxn modelId="{0B6D7E01-797C-427A-918C-B51EB4DEDCC8}" type="presOf" srcId="{24AA8A6D-3FF4-4D86-910F-5277B3F6BFC2}" destId="{BD66AE5C-9B53-4FA7-9F92-E109087A6D85}" srcOrd="0" destOrd="0" presId="urn:microsoft.com/office/officeart/2008/layout/NameandTitleOrganizationalChart"/>
    <dgm:cxn modelId="{F161A1DD-35C5-42FE-98AA-7BF3DEBE1F96}" type="presOf" srcId="{0E394C4B-4E51-4B1A-B79D-210703B3045E}" destId="{33751E9B-16BC-4D4A-968F-389E5ACC0275}" srcOrd="1" destOrd="0" presId="urn:microsoft.com/office/officeart/2008/layout/NameandTitleOrganizationalChart"/>
    <dgm:cxn modelId="{3BC3AD81-CD5D-425E-81A4-C01939DE8866}" type="presOf" srcId="{E603444D-D181-47A7-A440-97322C1FBEA2}" destId="{1AC0A5C6-ECAF-41D3-9209-6E51C5A73D16}" srcOrd="1" destOrd="0" presId="urn:microsoft.com/office/officeart/2008/layout/NameandTitleOrganizationalChart"/>
    <dgm:cxn modelId="{1AF4F900-F87A-4772-9BB0-B1BBA791F664}" type="presOf" srcId="{99F499BC-A221-4B3F-9F30-F3AF0D3A3354}" destId="{C620969C-6292-4951-9FD0-A14D86686972}" srcOrd="1" destOrd="0" presId="urn:microsoft.com/office/officeart/2008/layout/NameandTitleOrganizationalChart"/>
    <dgm:cxn modelId="{5A4E4190-BB8A-4894-B670-2EC3049E0E94}" srcId="{BB8EA167-90FD-482A-872F-B64C819CDF60}" destId="{E603444D-D181-47A7-A440-97322C1FBEA2}" srcOrd="2" destOrd="0" parTransId="{A9D8289F-67BB-430E-BC1B-3CC8A593691D}" sibTransId="{08FD00B7-A60E-4931-88AE-64A3A34AE1AA}"/>
    <dgm:cxn modelId="{7381501E-D797-4550-8284-0861020BF51B}" type="presOf" srcId="{033AF8BF-0C95-49F1-94F8-D2B0B59E7015}" destId="{AFFB55CD-9044-4C1B-92D5-2D231C5496DD}" srcOrd="0" destOrd="0" presId="urn:microsoft.com/office/officeart/2008/layout/NameandTitleOrganizationalChart"/>
    <dgm:cxn modelId="{6F68C165-58BB-43BD-BD3D-27AE8114DED8}" type="presOf" srcId="{C5D0B734-17FC-4E8A-89AD-4161A1D7BC10}" destId="{B1A6BFBD-39B1-4E16-A7D0-4263449C368B}" srcOrd="0" destOrd="0" presId="urn:microsoft.com/office/officeart/2008/layout/NameandTitleOrganizationalChart"/>
    <dgm:cxn modelId="{1BF40E1B-2B88-42F1-9646-3488367DA5FD}" type="presOf" srcId="{5437E12A-1425-4AA9-B76F-A37356FD4F3A}" destId="{C7D8C0C0-C203-415A-94CF-704BAAC9527C}" srcOrd="1" destOrd="0" presId="urn:microsoft.com/office/officeart/2008/layout/NameandTitleOrganizationalChart"/>
    <dgm:cxn modelId="{29D3DC29-9E92-4318-B83E-8407675CDB67}" type="presOf" srcId="{008553BE-6EC7-4279-92FA-AE7D9E3D64A0}" destId="{701F1FA0-1A9F-4B84-85BD-F6A315FA8A9A}" srcOrd="0" destOrd="0" presId="urn:microsoft.com/office/officeart/2008/layout/NameandTitleOrganizationalChart"/>
    <dgm:cxn modelId="{A9F70D01-BE86-40E6-805D-4D77A697436F}" srcId="{7B12C87F-A054-4E58-8C33-6C5F6124D7F2}" destId="{68773FFD-D2D9-457F-9514-9C467ECA4E9D}" srcOrd="0" destOrd="0" parTransId="{7A62C077-7585-4543-8ABD-D5F2238B10D3}" sibTransId="{7EE8F5AC-909D-4B6D-A46B-0B27015945E0}"/>
    <dgm:cxn modelId="{7C3EF3C3-04F1-4001-9566-25DFCB6FAFD5}" srcId="{4587248E-DC94-4839-AA06-1A5830024934}" destId="{99F499BC-A221-4B3F-9F30-F3AF0D3A3354}" srcOrd="3" destOrd="0" parTransId="{63FC96D6-FF3E-425C-A854-2CB353C26D71}" sibTransId="{6A2EF3F3-609A-4DA8-A326-A2210ACCDA95}"/>
    <dgm:cxn modelId="{9208EBE6-4305-4FBA-BA0E-44015E3AF2D0}" type="presOf" srcId="{3CB75ADE-8D45-45BF-9199-B663418405FE}" destId="{DA66F7DF-1740-4C46-A282-6F4FBCF1028C}" srcOrd="0" destOrd="0" presId="urn:microsoft.com/office/officeart/2008/layout/NameandTitleOrganizationalChart"/>
    <dgm:cxn modelId="{C580E5AD-18FF-4B64-9628-F01C3694FAD5}" type="presOf" srcId="{A9D8289F-67BB-430E-BC1B-3CC8A593691D}" destId="{387E64BB-A405-4827-B659-9F56EF0F8D88}" srcOrd="0" destOrd="0" presId="urn:microsoft.com/office/officeart/2008/layout/NameandTitleOrganizationalChart"/>
    <dgm:cxn modelId="{AAB74E2C-28F8-4720-BB4F-076624E34156}" type="presOf" srcId="{E705A526-0393-4A0F-85FA-D319DD916509}" destId="{A44876C1-3931-4944-BDA2-DCE6975C55C8}" srcOrd="0" destOrd="0" presId="urn:microsoft.com/office/officeart/2008/layout/NameandTitleOrganizationalChart"/>
    <dgm:cxn modelId="{E7AC36E0-2905-4AC0-B93B-A5BDA009C881}" srcId="{BB8EA167-90FD-482A-872F-B64C819CDF60}" destId="{E705A526-0393-4A0F-85FA-D319DD916509}" srcOrd="0" destOrd="0" parTransId="{24AA8A6D-3FF4-4D86-910F-5277B3F6BFC2}" sibTransId="{017EBD5C-D262-4FD6-80CF-E4E96D5A1C53}"/>
    <dgm:cxn modelId="{01F9F741-AAC1-4748-AB74-2A8E4BC95083}" type="presOf" srcId="{099DA628-8F3D-4890-88F3-F1469775A7FE}" destId="{B94B3F4C-FEAF-4D07-9DD6-5A27EABCBBC6}" srcOrd="0" destOrd="0" presId="urn:microsoft.com/office/officeart/2008/layout/NameandTitleOrganizationalChart"/>
    <dgm:cxn modelId="{3452D624-798D-43A9-B89C-58CD0A97ECAE}" srcId="{BB8EA167-90FD-482A-872F-B64C819CDF60}" destId="{8CCE382E-0C11-415F-B315-A328ABE66534}" srcOrd="1" destOrd="0" parTransId="{008553BE-6EC7-4279-92FA-AE7D9E3D64A0}" sibTransId="{9ABCCCA0-A23C-4FF9-AB64-0471761E9A99}"/>
    <dgm:cxn modelId="{6BC4FEE9-97BF-45EF-ACE7-057DDEDD89FC}" type="presOf" srcId="{106054BB-12E0-439B-924F-D42809FC2CCA}" destId="{792792BE-E423-4124-B558-7C1E9A2001CF}" srcOrd="1" destOrd="0" presId="urn:microsoft.com/office/officeart/2008/layout/NameandTitleOrganizationalChart"/>
    <dgm:cxn modelId="{5062FC6D-25C5-43D3-9809-5A9592D9AC71}" type="presOf" srcId="{7B12C87F-A054-4E58-8C33-6C5F6124D7F2}" destId="{38B7C0F9-CDCD-4F17-BA35-71B68CAE00B2}" srcOrd="0" destOrd="0" presId="urn:microsoft.com/office/officeart/2008/layout/NameandTitleOrganizationalChart"/>
    <dgm:cxn modelId="{67F122CB-BEFF-4404-A02B-3C70CBB4B939}" srcId="{68773FFD-D2D9-457F-9514-9C467ECA4E9D}" destId="{633EE280-556D-464E-8745-0A23DD893EFD}" srcOrd="2" destOrd="0" parTransId="{666439B1-950E-4ADF-8BF4-D6176091DD42}" sibTransId="{6131E324-DBD4-4E9E-9D7F-1E9C99011449}"/>
    <dgm:cxn modelId="{2C8C9C91-EED3-4291-8273-AE8B784D4AD9}" type="presOf" srcId="{017EBD5C-D262-4FD6-80CF-E4E96D5A1C53}" destId="{E57D5539-3DED-46DE-95CC-AE8E9C9BA032}" srcOrd="0" destOrd="0" presId="urn:microsoft.com/office/officeart/2008/layout/NameandTitleOrganizationalChart"/>
    <dgm:cxn modelId="{AB6BF637-DFCF-446E-B1F4-C3958AD3508E}" type="presOf" srcId="{4587248E-DC94-4839-AA06-1A5830024934}" destId="{A42EBA10-ACD7-4944-A167-38137B17B812}" srcOrd="1" destOrd="0" presId="urn:microsoft.com/office/officeart/2008/layout/NameandTitleOrganizationalChart"/>
    <dgm:cxn modelId="{D62C23D2-7964-4D07-9E91-977EDB5EDA6A}" srcId="{68773FFD-D2D9-457F-9514-9C467ECA4E9D}" destId="{106054BB-12E0-439B-924F-D42809FC2CCA}" srcOrd="6" destOrd="0" parTransId="{E89CF562-76FC-4E5D-A190-4D5A00DEE494}" sibTransId="{63819FE9-C5D9-4187-8258-02D889BDF0E9}"/>
    <dgm:cxn modelId="{BF1B4904-C21C-4660-B6E8-771801894A38}" type="presOf" srcId="{68773FFD-D2D9-457F-9514-9C467ECA4E9D}" destId="{E2D71640-0F68-43EA-8975-236C7D7CC7B6}" srcOrd="0" destOrd="0" presId="urn:microsoft.com/office/officeart/2008/layout/NameandTitleOrganizationalChart"/>
    <dgm:cxn modelId="{D347C0ED-3C82-48CF-995D-4479C9E4B194}" type="presOf" srcId="{0A33FE25-0DB2-4BDE-B360-F4F12E409968}" destId="{97328FE5-8484-43C1-B343-4F2E94606453}" srcOrd="0" destOrd="0" presId="urn:microsoft.com/office/officeart/2008/layout/NameandTitleOrganizationalChart"/>
    <dgm:cxn modelId="{3E7CB4C9-8A77-4E7C-B0F0-C5BC459C0C1A}" srcId="{68773FFD-D2D9-457F-9514-9C467ECA4E9D}" destId="{BB8EA167-90FD-482A-872F-B64C819CDF60}" srcOrd="0" destOrd="0" parTransId="{13779F82-7182-4184-8546-FE5FE983738B}" sibTransId="{4D05CE4E-AF4C-4E2C-A4F1-98DAA15CF889}"/>
    <dgm:cxn modelId="{46D37999-FEB2-47BC-A4CE-0D1ECCED0F1C}" type="presOf" srcId="{68773FFD-D2D9-457F-9514-9C467ECA4E9D}" destId="{8EAA3544-74D2-417A-90F4-0C55B6766683}" srcOrd="1" destOrd="0" presId="urn:microsoft.com/office/officeart/2008/layout/NameandTitleOrganizationalChart"/>
    <dgm:cxn modelId="{BE0F489F-A7F2-469E-BE9D-2B6C233DE494}" type="presOf" srcId="{AE9386C2-3B64-47EE-8D30-CF02A077042D}" destId="{6C9C1AE7-C1F0-42CA-B3D2-F07674517FC7}" srcOrd="0" destOrd="0" presId="urn:microsoft.com/office/officeart/2008/layout/NameandTitleOrganizationalChart"/>
    <dgm:cxn modelId="{DF676835-820A-428A-832E-0830769ED1B8}" type="presOf" srcId="{08FD00B7-A60E-4931-88AE-64A3A34AE1AA}" destId="{B8E8A9ED-A584-465B-944B-73EC09887931}" srcOrd="0" destOrd="0" presId="urn:microsoft.com/office/officeart/2008/layout/NameandTitleOrganizationalChart"/>
    <dgm:cxn modelId="{C79D0794-D316-409C-ADEF-53DDFE61CA04}" type="presOf" srcId="{BD5B09ED-66C9-4B05-814A-299CF11DC468}" destId="{16C4DEF0-4695-406C-85A7-074109BEE8E3}" srcOrd="1" destOrd="0" presId="urn:microsoft.com/office/officeart/2008/layout/NameandTitleOrganizationalChart"/>
    <dgm:cxn modelId="{2B3E49B8-3613-49FE-A25C-3AC43405D635}" type="presOf" srcId="{7FB5C685-4CC5-4C56-BF09-A97FAE6F4721}" destId="{4E688D16-1712-4BCA-A859-E53EC078517F}" srcOrd="0" destOrd="0" presId="urn:microsoft.com/office/officeart/2008/layout/NameandTitleOrganizationalChart"/>
    <dgm:cxn modelId="{F9CBB77F-B562-41B3-B059-9AB429F51E1F}" type="presOf" srcId="{E89CF562-76FC-4E5D-A190-4D5A00DEE494}" destId="{093CF718-E453-44D9-9986-9FC32BB4319B}" srcOrd="0" destOrd="0" presId="urn:microsoft.com/office/officeart/2008/layout/NameandTitleOrganizationalChart"/>
    <dgm:cxn modelId="{08087A87-D023-49A6-B34E-9824A43A5CBB}" type="presParOf" srcId="{38B7C0F9-CDCD-4F17-BA35-71B68CAE00B2}" destId="{A173E4CB-E3DF-4EF7-A6F2-A9FED7E8C295}" srcOrd="0" destOrd="0" presId="urn:microsoft.com/office/officeart/2008/layout/NameandTitleOrganizationalChart"/>
    <dgm:cxn modelId="{922DC12C-79D9-44AE-932D-7F071E18E209}" type="presParOf" srcId="{A173E4CB-E3DF-4EF7-A6F2-A9FED7E8C295}" destId="{81F10E73-3A78-4EDA-A5E4-8F59A61A67DD}" srcOrd="0" destOrd="0" presId="urn:microsoft.com/office/officeart/2008/layout/NameandTitleOrganizationalChart"/>
    <dgm:cxn modelId="{C4BE05B1-0674-4BBF-8BB1-2A5A27FB3C2D}" type="presParOf" srcId="{81F10E73-3A78-4EDA-A5E4-8F59A61A67DD}" destId="{E2D71640-0F68-43EA-8975-236C7D7CC7B6}" srcOrd="0" destOrd="0" presId="urn:microsoft.com/office/officeart/2008/layout/NameandTitleOrganizationalChart"/>
    <dgm:cxn modelId="{7BB29586-53D1-4D19-8C39-605B247BBAAC}" type="presParOf" srcId="{81F10E73-3A78-4EDA-A5E4-8F59A61A67DD}" destId="{0280BCAD-30BE-46D9-9038-3788003D1A8D}" srcOrd="1" destOrd="0" presId="urn:microsoft.com/office/officeart/2008/layout/NameandTitleOrganizationalChart"/>
    <dgm:cxn modelId="{FC458738-67A1-40F8-B001-FC07B8A8267F}" type="presParOf" srcId="{81F10E73-3A78-4EDA-A5E4-8F59A61A67DD}" destId="{8EAA3544-74D2-417A-90F4-0C55B6766683}" srcOrd="2" destOrd="0" presId="urn:microsoft.com/office/officeart/2008/layout/NameandTitleOrganizationalChart"/>
    <dgm:cxn modelId="{AF059BDE-0175-40D0-9E79-D484E8ADEF66}" type="presParOf" srcId="{A173E4CB-E3DF-4EF7-A6F2-A9FED7E8C295}" destId="{AD503E14-985A-4D61-9870-15033105338A}" srcOrd="1" destOrd="0" presId="urn:microsoft.com/office/officeart/2008/layout/NameandTitleOrganizationalChart"/>
    <dgm:cxn modelId="{C5422D06-D23E-4BC8-8A01-6E84089ADB28}" type="presParOf" srcId="{AD503E14-985A-4D61-9870-15033105338A}" destId="{526C3AFA-19CF-4102-9B0D-35D2A87B6E9C}" srcOrd="0" destOrd="0" presId="urn:microsoft.com/office/officeart/2008/layout/NameandTitleOrganizationalChart"/>
    <dgm:cxn modelId="{094A85FC-2E9D-4700-95F9-E40930365A0D}" type="presParOf" srcId="{AD503E14-985A-4D61-9870-15033105338A}" destId="{6D77D930-3123-4939-9918-2DE169C85FB2}" srcOrd="1" destOrd="0" presId="urn:microsoft.com/office/officeart/2008/layout/NameandTitleOrganizationalChart"/>
    <dgm:cxn modelId="{E0D8B064-AF49-4996-BAF7-520DA5C3432D}" type="presParOf" srcId="{6D77D930-3123-4939-9918-2DE169C85FB2}" destId="{068B012F-345D-43B0-AE48-24AEB6065A97}" srcOrd="0" destOrd="0" presId="urn:microsoft.com/office/officeart/2008/layout/NameandTitleOrganizationalChart"/>
    <dgm:cxn modelId="{615B162A-26B2-4A38-87CA-E4505E7F6D47}" type="presParOf" srcId="{068B012F-345D-43B0-AE48-24AEB6065A97}" destId="{39CA045E-D829-4708-86B0-E4C0BCD71380}" srcOrd="0" destOrd="0" presId="urn:microsoft.com/office/officeart/2008/layout/NameandTitleOrganizationalChart"/>
    <dgm:cxn modelId="{D87C4531-A0ED-456E-8A1D-DE6FA3911EEB}" type="presParOf" srcId="{068B012F-345D-43B0-AE48-24AEB6065A97}" destId="{3FDD9667-2223-42AE-B5CB-7893C5933677}" srcOrd="1" destOrd="0" presId="urn:microsoft.com/office/officeart/2008/layout/NameandTitleOrganizationalChart"/>
    <dgm:cxn modelId="{1EC64151-96B4-411E-AF7C-E7B9402D1756}" type="presParOf" srcId="{068B012F-345D-43B0-AE48-24AEB6065A97}" destId="{016DDBC5-DB2E-4344-95E5-17A90C775D9F}" srcOrd="2" destOrd="0" presId="urn:microsoft.com/office/officeart/2008/layout/NameandTitleOrganizationalChart"/>
    <dgm:cxn modelId="{673749F5-C98B-4CBF-B037-4AE965A0957F}" type="presParOf" srcId="{6D77D930-3123-4939-9918-2DE169C85FB2}" destId="{13E3A0CE-6B73-418E-AB11-DC6CC39B7F9A}" srcOrd="1" destOrd="0" presId="urn:microsoft.com/office/officeart/2008/layout/NameandTitleOrganizationalChart"/>
    <dgm:cxn modelId="{1AD9D477-073C-41A3-A855-8849C0A97058}" type="presParOf" srcId="{13E3A0CE-6B73-418E-AB11-DC6CC39B7F9A}" destId="{BD66AE5C-9B53-4FA7-9F92-E109087A6D85}" srcOrd="0" destOrd="0" presId="urn:microsoft.com/office/officeart/2008/layout/NameandTitleOrganizationalChart"/>
    <dgm:cxn modelId="{706C2A63-AADA-4AEC-90FE-54B84C6B4946}" type="presParOf" srcId="{13E3A0CE-6B73-418E-AB11-DC6CC39B7F9A}" destId="{62040C2C-3699-4DA9-9C91-8C8C7943EE45}" srcOrd="1" destOrd="0" presId="urn:microsoft.com/office/officeart/2008/layout/NameandTitleOrganizationalChart"/>
    <dgm:cxn modelId="{5865CCC4-DC40-4675-A5D7-94895917BEC6}" type="presParOf" srcId="{62040C2C-3699-4DA9-9C91-8C8C7943EE45}" destId="{E6B2B13C-7366-4CFF-891F-BF96D5482AC4}" srcOrd="0" destOrd="0" presId="urn:microsoft.com/office/officeart/2008/layout/NameandTitleOrganizationalChart"/>
    <dgm:cxn modelId="{B4AD6B7B-BF43-4329-B944-01E00B84077B}" type="presParOf" srcId="{E6B2B13C-7366-4CFF-891F-BF96D5482AC4}" destId="{A44876C1-3931-4944-BDA2-DCE6975C55C8}" srcOrd="0" destOrd="0" presId="urn:microsoft.com/office/officeart/2008/layout/NameandTitleOrganizationalChart"/>
    <dgm:cxn modelId="{EC5A8D19-3227-4F09-B8DF-16F74D027E28}" type="presParOf" srcId="{E6B2B13C-7366-4CFF-891F-BF96D5482AC4}" destId="{E57D5539-3DED-46DE-95CC-AE8E9C9BA032}" srcOrd="1" destOrd="0" presId="urn:microsoft.com/office/officeart/2008/layout/NameandTitleOrganizationalChart"/>
    <dgm:cxn modelId="{137D2942-CC34-4A67-A7F8-4BD20C3482C0}" type="presParOf" srcId="{E6B2B13C-7366-4CFF-891F-BF96D5482AC4}" destId="{38614814-B535-4F2B-891D-EB5FAEE08B61}" srcOrd="2" destOrd="0" presId="urn:microsoft.com/office/officeart/2008/layout/NameandTitleOrganizationalChart"/>
    <dgm:cxn modelId="{F0566A38-35FE-4F33-8A6D-D6FB18565B46}" type="presParOf" srcId="{62040C2C-3699-4DA9-9C91-8C8C7943EE45}" destId="{C5991563-CF6B-4501-85DB-6A8943ED1197}" srcOrd="1" destOrd="0" presId="urn:microsoft.com/office/officeart/2008/layout/NameandTitleOrganizationalChart"/>
    <dgm:cxn modelId="{3DD47EB1-DA2D-4CFC-A53D-49718C5E8DB1}" type="presParOf" srcId="{62040C2C-3699-4DA9-9C91-8C8C7943EE45}" destId="{233F26D8-68A2-4D6B-898A-468D50B62B15}" srcOrd="2" destOrd="0" presId="urn:microsoft.com/office/officeart/2008/layout/NameandTitleOrganizationalChart"/>
    <dgm:cxn modelId="{82F9261C-AA59-416F-B9FE-60F1B5E1F165}" type="presParOf" srcId="{13E3A0CE-6B73-418E-AB11-DC6CC39B7F9A}" destId="{701F1FA0-1A9F-4B84-85BD-F6A315FA8A9A}" srcOrd="2" destOrd="0" presId="urn:microsoft.com/office/officeart/2008/layout/NameandTitleOrganizationalChart"/>
    <dgm:cxn modelId="{CB2A52C8-4E36-441A-951D-39528D5CECC4}" type="presParOf" srcId="{13E3A0CE-6B73-418E-AB11-DC6CC39B7F9A}" destId="{5E62A99F-5766-4D47-BB9E-E859B0A7A023}" srcOrd="3" destOrd="0" presId="urn:microsoft.com/office/officeart/2008/layout/NameandTitleOrganizationalChart"/>
    <dgm:cxn modelId="{BE1D8FB7-9727-4ACA-A5DF-41A63A3A54F6}" type="presParOf" srcId="{5E62A99F-5766-4D47-BB9E-E859B0A7A023}" destId="{A04456CB-A72E-4937-AE93-DE345164745D}" srcOrd="0" destOrd="0" presId="urn:microsoft.com/office/officeart/2008/layout/NameandTitleOrganizationalChart"/>
    <dgm:cxn modelId="{FE5102AF-55DD-47A7-A09A-7ECE43FE8B94}" type="presParOf" srcId="{A04456CB-A72E-4937-AE93-DE345164745D}" destId="{B4A9BF8C-A952-400B-A31E-6B6C1407596D}" srcOrd="0" destOrd="0" presId="urn:microsoft.com/office/officeart/2008/layout/NameandTitleOrganizationalChart"/>
    <dgm:cxn modelId="{2C2D2558-C03E-47A1-9EB9-B52B187D267E}" type="presParOf" srcId="{A04456CB-A72E-4937-AE93-DE345164745D}" destId="{A534AADC-CB09-4909-9E4C-BF8F3B512496}" srcOrd="1" destOrd="0" presId="urn:microsoft.com/office/officeart/2008/layout/NameandTitleOrganizationalChart"/>
    <dgm:cxn modelId="{3D7E4ED6-C2ED-4FB1-9335-E17CF76C7EC1}" type="presParOf" srcId="{A04456CB-A72E-4937-AE93-DE345164745D}" destId="{BA7C7FCC-276B-4C3B-8BF2-7B8B790DFEAE}" srcOrd="2" destOrd="0" presId="urn:microsoft.com/office/officeart/2008/layout/NameandTitleOrganizationalChart"/>
    <dgm:cxn modelId="{F392AD8D-3090-4C37-83C0-788A1792B3B6}" type="presParOf" srcId="{5E62A99F-5766-4D47-BB9E-E859B0A7A023}" destId="{03C2FAB5-40D8-44BE-964E-B52093A2D476}" srcOrd="1" destOrd="0" presId="urn:microsoft.com/office/officeart/2008/layout/NameandTitleOrganizationalChart"/>
    <dgm:cxn modelId="{04F104BD-9343-40DA-A19A-DDE1AB781FCB}" type="presParOf" srcId="{5E62A99F-5766-4D47-BB9E-E859B0A7A023}" destId="{F8AC334D-CCFF-4EB8-8598-3370B6923BD8}" srcOrd="2" destOrd="0" presId="urn:microsoft.com/office/officeart/2008/layout/NameandTitleOrganizationalChart"/>
    <dgm:cxn modelId="{FD07828C-5742-40C1-8FA2-2DB53855BA0A}" type="presParOf" srcId="{13E3A0CE-6B73-418E-AB11-DC6CC39B7F9A}" destId="{387E64BB-A405-4827-B659-9F56EF0F8D88}" srcOrd="4" destOrd="0" presId="urn:microsoft.com/office/officeart/2008/layout/NameandTitleOrganizationalChart"/>
    <dgm:cxn modelId="{25AC1182-2A28-44D0-841D-29C32E4AFB8C}" type="presParOf" srcId="{13E3A0CE-6B73-418E-AB11-DC6CC39B7F9A}" destId="{FB9B0659-E029-4188-922F-134B669EB84C}" srcOrd="5" destOrd="0" presId="urn:microsoft.com/office/officeart/2008/layout/NameandTitleOrganizationalChart"/>
    <dgm:cxn modelId="{AE53A82E-58C4-40CF-AF19-E1ADD172978F}" type="presParOf" srcId="{FB9B0659-E029-4188-922F-134B669EB84C}" destId="{C3CDD967-BE7E-4E97-A54D-B406E14243BA}" srcOrd="0" destOrd="0" presId="urn:microsoft.com/office/officeart/2008/layout/NameandTitleOrganizationalChart"/>
    <dgm:cxn modelId="{AE307C03-3DB6-41D0-8AF5-333477633955}" type="presParOf" srcId="{C3CDD967-BE7E-4E97-A54D-B406E14243BA}" destId="{C3BD3FEC-330D-411C-B2E2-99FC757369E2}" srcOrd="0" destOrd="0" presId="urn:microsoft.com/office/officeart/2008/layout/NameandTitleOrganizationalChart"/>
    <dgm:cxn modelId="{90F82666-9FDB-4A41-AC59-4D4DB4EA0706}" type="presParOf" srcId="{C3CDD967-BE7E-4E97-A54D-B406E14243BA}" destId="{B8E8A9ED-A584-465B-944B-73EC09887931}" srcOrd="1" destOrd="0" presId="urn:microsoft.com/office/officeart/2008/layout/NameandTitleOrganizationalChart"/>
    <dgm:cxn modelId="{B9077989-9EA2-4C63-B2FF-2F3F5060BDD1}" type="presParOf" srcId="{C3CDD967-BE7E-4E97-A54D-B406E14243BA}" destId="{1AC0A5C6-ECAF-41D3-9209-6E51C5A73D16}" srcOrd="2" destOrd="0" presId="urn:microsoft.com/office/officeart/2008/layout/NameandTitleOrganizationalChart"/>
    <dgm:cxn modelId="{E1308F8D-8067-41B9-8EB8-3D54C1D5B61F}" type="presParOf" srcId="{FB9B0659-E029-4188-922F-134B669EB84C}" destId="{FE2CC883-6A20-4216-B9D5-699C29532287}" srcOrd="1" destOrd="0" presId="urn:microsoft.com/office/officeart/2008/layout/NameandTitleOrganizationalChart"/>
    <dgm:cxn modelId="{6EB3EF98-987C-4127-8F89-6DA7712CE2DA}" type="presParOf" srcId="{FB9B0659-E029-4188-922F-134B669EB84C}" destId="{CA3A7AA7-89BD-4873-B074-0B456C932DD7}" srcOrd="2" destOrd="0" presId="urn:microsoft.com/office/officeart/2008/layout/NameandTitleOrganizationalChart"/>
    <dgm:cxn modelId="{C97404CE-AFEE-40AD-B189-B2DB99C944BC}" type="presParOf" srcId="{13E3A0CE-6B73-418E-AB11-DC6CC39B7F9A}" destId="{6F8A85A0-6CFE-4AD4-B627-EA2AD1A051E9}" srcOrd="6" destOrd="0" presId="urn:microsoft.com/office/officeart/2008/layout/NameandTitleOrganizationalChart"/>
    <dgm:cxn modelId="{67BD9A8B-2080-47B1-876D-2846FC2276FB}" type="presParOf" srcId="{13E3A0CE-6B73-418E-AB11-DC6CC39B7F9A}" destId="{3287BB15-D3C4-4DA4-9755-A025867EE093}" srcOrd="7" destOrd="0" presId="urn:microsoft.com/office/officeart/2008/layout/NameandTitleOrganizationalChart"/>
    <dgm:cxn modelId="{177BC7C8-262B-46A9-848D-22EB53F8807B}" type="presParOf" srcId="{3287BB15-D3C4-4DA4-9755-A025867EE093}" destId="{C689E540-2EAE-440C-939F-9B1129BC1851}" srcOrd="0" destOrd="0" presId="urn:microsoft.com/office/officeart/2008/layout/NameandTitleOrganizationalChart"/>
    <dgm:cxn modelId="{EE6F294F-00E1-455D-83AA-B9D82E7CB770}" type="presParOf" srcId="{C689E540-2EAE-440C-939F-9B1129BC1851}" destId="{C22B29F1-7570-46F7-98A4-6B4198ACFC85}" srcOrd="0" destOrd="0" presId="urn:microsoft.com/office/officeart/2008/layout/NameandTitleOrganizationalChart"/>
    <dgm:cxn modelId="{5F3F93F1-DCEE-4CF4-937C-E336A9E9202B}" type="presParOf" srcId="{C689E540-2EAE-440C-939F-9B1129BC1851}" destId="{97328FE5-8484-43C1-B343-4F2E94606453}" srcOrd="1" destOrd="0" presId="urn:microsoft.com/office/officeart/2008/layout/NameandTitleOrganizationalChart"/>
    <dgm:cxn modelId="{BBAC737E-FBAD-45F8-9EA3-72B96A183458}" type="presParOf" srcId="{C689E540-2EAE-440C-939F-9B1129BC1851}" destId="{16C4DEF0-4695-406C-85A7-074109BEE8E3}" srcOrd="2" destOrd="0" presId="urn:microsoft.com/office/officeart/2008/layout/NameandTitleOrganizationalChart"/>
    <dgm:cxn modelId="{E3BA3E0A-5015-46A9-8219-C618112DA3D0}" type="presParOf" srcId="{3287BB15-D3C4-4DA4-9755-A025867EE093}" destId="{00B0F486-7658-437B-A920-753681FEB130}" srcOrd="1" destOrd="0" presId="urn:microsoft.com/office/officeart/2008/layout/NameandTitleOrganizationalChart"/>
    <dgm:cxn modelId="{81BED836-C769-47BB-96B6-0EA6675FD9C5}" type="presParOf" srcId="{3287BB15-D3C4-4DA4-9755-A025867EE093}" destId="{DB59B4C9-86E1-4B88-9C19-F9A4CCB2AE34}" srcOrd="2" destOrd="0" presId="urn:microsoft.com/office/officeart/2008/layout/NameandTitleOrganizationalChart"/>
    <dgm:cxn modelId="{CA09C397-C649-4B50-BC22-3A29498183EE}" type="presParOf" srcId="{6D77D930-3123-4939-9918-2DE169C85FB2}" destId="{BD5B7A3E-2CD9-4C7C-B002-9D7361018FF9}" srcOrd="2" destOrd="0" presId="urn:microsoft.com/office/officeart/2008/layout/NameandTitleOrganizationalChart"/>
    <dgm:cxn modelId="{DD65B7BE-01B1-4D92-92EC-11CEFC9CA73F}" type="presParOf" srcId="{AD503E14-985A-4D61-9870-15033105338A}" destId="{2AF612D3-6EF7-4E85-B1D6-4DD7804B8E75}" srcOrd="2" destOrd="0" presId="urn:microsoft.com/office/officeart/2008/layout/NameandTitleOrganizationalChart"/>
    <dgm:cxn modelId="{55DC9FC2-CDD7-4692-A54F-2C1953BADF56}" type="presParOf" srcId="{AD503E14-985A-4D61-9870-15033105338A}" destId="{C2325702-F626-4C42-99BD-FEBD6C38B35F}" srcOrd="3" destOrd="0" presId="urn:microsoft.com/office/officeart/2008/layout/NameandTitleOrganizationalChart"/>
    <dgm:cxn modelId="{AA7318DC-60EB-444B-A4E2-4BD811227BAE}" type="presParOf" srcId="{C2325702-F626-4C42-99BD-FEBD6C38B35F}" destId="{437A2F82-7311-478C-8ECB-D78110851F8F}" srcOrd="0" destOrd="0" presId="urn:microsoft.com/office/officeart/2008/layout/NameandTitleOrganizationalChart"/>
    <dgm:cxn modelId="{46B2C7AE-8492-4A71-8620-52BE82605749}" type="presParOf" srcId="{437A2F82-7311-478C-8ECB-D78110851F8F}" destId="{E09B30BC-D2F0-467A-A5D2-33C3581F0959}" srcOrd="0" destOrd="0" presId="urn:microsoft.com/office/officeart/2008/layout/NameandTitleOrganizationalChart"/>
    <dgm:cxn modelId="{CF88F333-B096-4AFF-A973-4821E86F07D0}" type="presParOf" srcId="{437A2F82-7311-478C-8ECB-D78110851F8F}" destId="{9F9B291B-53C6-4AAF-B30C-1C62E6FCAC99}" srcOrd="1" destOrd="0" presId="urn:microsoft.com/office/officeart/2008/layout/NameandTitleOrganizationalChart"/>
    <dgm:cxn modelId="{D6187A08-09E3-4A78-A5FB-0039B34247BA}" type="presParOf" srcId="{437A2F82-7311-478C-8ECB-D78110851F8F}" destId="{BCE5A3C8-C8AF-4A1D-82AB-5A3437961AF2}" srcOrd="2" destOrd="0" presId="urn:microsoft.com/office/officeart/2008/layout/NameandTitleOrganizationalChart"/>
    <dgm:cxn modelId="{3E04A650-754D-4AD4-AB09-8069DB1B52CE}" type="presParOf" srcId="{C2325702-F626-4C42-99BD-FEBD6C38B35F}" destId="{2019EA93-BB6B-4092-A623-4FFCEBAFDCB9}" srcOrd="1" destOrd="0" presId="urn:microsoft.com/office/officeart/2008/layout/NameandTitleOrganizationalChart"/>
    <dgm:cxn modelId="{8FA9C5B6-37C1-4820-AEC6-5EB0BA651A5C}" type="presParOf" srcId="{C2325702-F626-4C42-99BD-FEBD6C38B35F}" destId="{B0601398-2DC5-41C6-BBA9-364B9FD0536F}" srcOrd="2" destOrd="0" presId="urn:microsoft.com/office/officeart/2008/layout/NameandTitleOrganizationalChart"/>
    <dgm:cxn modelId="{586DBE39-35EA-40B3-9C73-FA8B1BC937C0}" type="presParOf" srcId="{AD503E14-985A-4D61-9870-15033105338A}" destId="{3801BE72-95BE-4B0E-9EB0-C0BA8E670FBD}" srcOrd="4" destOrd="0" presId="urn:microsoft.com/office/officeart/2008/layout/NameandTitleOrganizationalChart"/>
    <dgm:cxn modelId="{3EA1B3F5-339C-47D3-AEA5-4FBCF444A61B}" type="presParOf" srcId="{AD503E14-985A-4D61-9870-15033105338A}" destId="{41356140-ADDD-47A3-A27C-CB3799C12DAF}" srcOrd="5" destOrd="0" presId="urn:microsoft.com/office/officeart/2008/layout/NameandTitleOrganizationalChart"/>
    <dgm:cxn modelId="{2F29006F-2113-4A79-A9D6-A6FF9C59DC1D}" type="presParOf" srcId="{41356140-ADDD-47A3-A27C-CB3799C12DAF}" destId="{C3C8337E-F9B1-4C0A-A301-265BCCB84ED9}" srcOrd="0" destOrd="0" presId="urn:microsoft.com/office/officeart/2008/layout/NameandTitleOrganizationalChart"/>
    <dgm:cxn modelId="{A508E9FF-CABF-4126-96D1-FA260AB13E82}" type="presParOf" srcId="{C3C8337E-F9B1-4C0A-A301-265BCCB84ED9}" destId="{87AFCA7E-52DE-4D3E-9C49-DC7F6C7F3AB8}" srcOrd="0" destOrd="0" presId="urn:microsoft.com/office/officeart/2008/layout/NameandTitleOrganizationalChart"/>
    <dgm:cxn modelId="{EC1439F7-6721-4459-97C9-1E89003790BF}" type="presParOf" srcId="{C3C8337E-F9B1-4C0A-A301-265BCCB84ED9}" destId="{5C0BC41F-BC99-486C-A32D-1EDD8F004A17}" srcOrd="1" destOrd="0" presId="urn:microsoft.com/office/officeart/2008/layout/NameandTitleOrganizationalChart"/>
    <dgm:cxn modelId="{68BC5280-78D5-4771-B8DD-AE93121DCE23}" type="presParOf" srcId="{C3C8337E-F9B1-4C0A-A301-265BCCB84ED9}" destId="{7E1D6432-F9CD-4267-BC1E-287CC6DD50EE}" srcOrd="2" destOrd="0" presId="urn:microsoft.com/office/officeart/2008/layout/NameandTitleOrganizationalChart"/>
    <dgm:cxn modelId="{2B66A30D-30DF-4E5B-BE70-31BBC90225A7}" type="presParOf" srcId="{41356140-ADDD-47A3-A27C-CB3799C12DAF}" destId="{EF9CBF7C-28AA-4AD8-83EA-0085F14870DE}" srcOrd="1" destOrd="0" presId="urn:microsoft.com/office/officeart/2008/layout/NameandTitleOrganizationalChart"/>
    <dgm:cxn modelId="{8E48434B-B174-4EF2-BFCC-FE2F2A563652}" type="presParOf" srcId="{41356140-ADDD-47A3-A27C-CB3799C12DAF}" destId="{4595117C-B210-4C12-BF57-34F3F9BE9763}" srcOrd="2" destOrd="0" presId="urn:microsoft.com/office/officeart/2008/layout/NameandTitleOrganizationalChart"/>
    <dgm:cxn modelId="{AF28AB3F-A79C-4A69-870B-64EC85B21133}" type="presParOf" srcId="{AD503E14-985A-4D61-9870-15033105338A}" destId="{9C210CA1-095B-41D7-89CE-DB2478F4D949}" srcOrd="6" destOrd="0" presId="urn:microsoft.com/office/officeart/2008/layout/NameandTitleOrganizationalChart"/>
    <dgm:cxn modelId="{A10DA77C-6531-435D-B363-CC439E87CBDA}" type="presParOf" srcId="{AD503E14-985A-4D61-9870-15033105338A}" destId="{A49A7EA2-F410-4BA7-BC20-69F2B914AE3B}" srcOrd="7" destOrd="0" presId="urn:microsoft.com/office/officeart/2008/layout/NameandTitleOrganizationalChart"/>
    <dgm:cxn modelId="{60B10FF3-4701-49CF-8C7F-83B313E00BDA}" type="presParOf" srcId="{A49A7EA2-F410-4BA7-BC20-69F2B914AE3B}" destId="{31BA72E5-3BFC-4AEA-9B47-A7D2005DEEEA}" srcOrd="0" destOrd="0" presId="urn:microsoft.com/office/officeart/2008/layout/NameandTitleOrganizationalChart"/>
    <dgm:cxn modelId="{5655824A-3F95-424C-9912-DD74CEF3F327}" type="presParOf" srcId="{31BA72E5-3BFC-4AEA-9B47-A7D2005DEEEA}" destId="{EF65DE03-6C88-42FF-8563-ADEBB940DF79}" srcOrd="0" destOrd="0" presId="urn:microsoft.com/office/officeart/2008/layout/NameandTitleOrganizationalChart"/>
    <dgm:cxn modelId="{B7227F42-212C-48FC-AA29-130C22533D64}" type="presParOf" srcId="{31BA72E5-3BFC-4AEA-9B47-A7D2005DEEEA}" destId="{D938A55C-C436-4205-8EB2-4546B4CCE4AA}" srcOrd="1" destOrd="0" presId="urn:microsoft.com/office/officeart/2008/layout/NameandTitleOrganizationalChart"/>
    <dgm:cxn modelId="{EB9CD114-C2F2-4E5E-986B-4AE5202B3606}" type="presParOf" srcId="{31BA72E5-3BFC-4AEA-9B47-A7D2005DEEEA}" destId="{33751E9B-16BC-4D4A-968F-389E5ACC0275}" srcOrd="2" destOrd="0" presId="urn:microsoft.com/office/officeart/2008/layout/NameandTitleOrganizationalChart"/>
    <dgm:cxn modelId="{9F399DA0-5AD9-4AEF-B8E7-7982797C86B4}" type="presParOf" srcId="{A49A7EA2-F410-4BA7-BC20-69F2B914AE3B}" destId="{5AF5355C-DABE-40FE-AB86-2CC6DEC82539}" srcOrd="1" destOrd="0" presId="urn:microsoft.com/office/officeart/2008/layout/NameandTitleOrganizationalChart"/>
    <dgm:cxn modelId="{47C1EE6B-1728-482D-BF9D-CBED7F91E848}" type="presParOf" srcId="{A49A7EA2-F410-4BA7-BC20-69F2B914AE3B}" destId="{475E3CD5-E172-4322-A832-E3EB08D0F3AA}" srcOrd="2" destOrd="0" presId="urn:microsoft.com/office/officeart/2008/layout/NameandTitleOrganizationalChart"/>
    <dgm:cxn modelId="{CB75597A-C2BD-4F04-81C5-8E21B326C044}" type="presParOf" srcId="{AD503E14-985A-4D61-9870-15033105338A}" destId="{AFFB55CD-9044-4C1B-92D5-2D231C5496DD}" srcOrd="8" destOrd="0" presId="urn:microsoft.com/office/officeart/2008/layout/NameandTitleOrganizationalChart"/>
    <dgm:cxn modelId="{9C4DE84B-0E04-4EC9-AC6A-C59C9F1D0D8B}" type="presParOf" srcId="{AD503E14-985A-4D61-9870-15033105338A}" destId="{68D537D5-86AA-41F4-A8CB-1C0CF5101122}" srcOrd="9" destOrd="0" presId="urn:microsoft.com/office/officeart/2008/layout/NameandTitleOrganizationalChart"/>
    <dgm:cxn modelId="{0F932251-7F8B-491D-880B-811EE25CA757}" type="presParOf" srcId="{68D537D5-86AA-41F4-A8CB-1C0CF5101122}" destId="{91846ED4-B5AA-4CD9-96B7-456217133889}" srcOrd="0" destOrd="0" presId="urn:microsoft.com/office/officeart/2008/layout/NameandTitleOrganizationalChart"/>
    <dgm:cxn modelId="{FBDE0B9E-B291-4AE3-BB12-3BC35927889D}" type="presParOf" srcId="{91846ED4-B5AA-4CD9-96B7-456217133889}" destId="{DD4AE2D5-893A-4C34-AA96-9C76485C5E6C}" srcOrd="0" destOrd="0" presId="urn:microsoft.com/office/officeart/2008/layout/NameandTitleOrganizationalChart"/>
    <dgm:cxn modelId="{2DADE396-0E0F-4851-B9F2-FC468461DD07}" type="presParOf" srcId="{91846ED4-B5AA-4CD9-96B7-456217133889}" destId="{6C9C1AE7-C1F0-42CA-B3D2-F07674517FC7}" srcOrd="1" destOrd="0" presId="urn:microsoft.com/office/officeart/2008/layout/NameandTitleOrganizationalChart"/>
    <dgm:cxn modelId="{B72023A6-E7C8-47C5-9DB4-BCC14A94A4CC}" type="presParOf" srcId="{91846ED4-B5AA-4CD9-96B7-456217133889}" destId="{E64939F0-48AB-4126-ACE5-489A636030B0}" srcOrd="2" destOrd="0" presId="urn:microsoft.com/office/officeart/2008/layout/NameandTitleOrganizationalChart"/>
    <dgm:cxn modelId="{7159A09F-25C2-4F9F-95CA-6E296A1EF45A}" type="presParOf" srcId="{68D537D5-86AA-41F4-A8CB-1C0CF5101122}" destId="{EDB917BF-D504-4B87-AAA2-170489073239}" srcOrd="1" destOrd="0" presId="urn:microsoft.com/office/officeart/2008/layout/NameandTitleOrganizationalChart"/>
    <dgm:cxn modelId="{BE483863-DC2E-43E1-931B-76C45635D872}" type="presParOf" srcId="{68D537D5-86AA-41F4-A8CB-1C0CF5101122}" destId="{44167ACE-EE18-4018-ADF3-BA5D419FA06A}" srcOrd="2" destOrd="0" presId="urn:microsoft.com/office/officeart/2008/layout/NameandTitleOrganizationalChart"/>
    <dgm:cxn modelId="{C4688E66-818F-468F-B4B6-7B1A3E367FF3}" type="presParOf" srcId="{AD503E14-985A-4D61-9870-15033105338A}" destId="{C8A437A1-6D54-4BB1-A6A6-5056C93F191B}" srcOrd="10" destOrd="0" presId="urn:microsoft.com/office/officeart/2008/layout/NameandTitleOrganizationalChart"/>
    <dgm:cxn modelId="{C0DEAE71-DF3E-4EF0-8A44-3FA678A5BD7B}" type="presParOf" srcId="{AD503E14-985A-4D61-9870-15033105338A}" destId="{D702FA3D-097B-42A2-8D00-E65C461B6630}" srcOrd="11" destOrd="0" presId="urn:microsoft.com/office/officeart/2008/layout/NameandTitleOrganizationalChart"/>
    <dgm:cxn modelId="{4F86C499-2721-4494-8535-6DB49A46843E}" type="presParOf" srcId="{D702FA3D-097B-42A2-8D00-E65C461B6630}" destId="{2FBDA76E-422C-44A2-8C53-31CDF9FA4105}" srcOrd="0" destOrd="0" presId="urn:microsoft.com/office/officeart/2008/layout/NameandTitleOrganizationalChart"/>
    <dgm:cxn modelId="{DD326445-9EC2-4256-8260-9FA50DC4076B}" type="presParOf" srcId="{2FBDA76E-422C-44A2-8C53-31CDF9FA4105}" destId="{4E688D16-1712-4BCA-A859-E53EC078517F}" srcOrd="0" destOrd="0" presId="urn:microsoft.com/office/officeart/2008/layout/NameandTitleOrganizationalChart"/>
    <dgm:cxn modelId="{2AA3B343-0EA9-40F4-9BE9-D5750C490333}" type="presParOf" srcId="{2FBDA76E-422C-44A2-8C53-31CDF9FA4105}" destId="{CA6046E4-4D2A-40D1-9099-A2614C70AA64}" srcOrd="1" destOrd="0" presId="urn:microsoft.com/office/officeart/2008/layout/NameandTitleOrganizationalChart"/>
    <dgm:cxn modelId="{94915D2C-056E-44A2-8CB0-8BED2AA4A7D1}" type="presParOf" srcId="{2FBDA76E-422C-44A2-8C53-31CDF9FA4105}" destId="{ED7B7082-4989-4A7A-AC2A-8CA3EA83EF62}" srcOrd="2" destOrd="0" presId="urn:microsoft.com/office/officeart/2008/layout/NameandTitleOrganizationalChart"/>
    <dgm:cxn modelId="{585B635C-09FA-4A32-AF46-836B1BA9167B}" type="presParOf" srcId="{D702FA3D-097B-42A2-8D00-E65C461B6630}" destId="{FDFAD993-8A0D-4F3E-95A6-E5613B770C4F}" srcOrd="1" destOrd="0" presId="urn:microsoft.com/office/officeart/2008/layout/NameandTitleOrganizationalChart"/>
    <dgm:cxn modelId="{187338DF-EB87-4C0B-9C84-BE8AA96A2781}" type="presParOf" srcId="{D702FA3D-097B-42A2-8D00-E65C461B6630}" destId="{DB4771B4-9288-46D4-A9B8-E491EC97B1B0}" srcOrd="2" destOrd="0" presId="urn:microsoft.com/office/officeart/2008/layout/NameandTitleOrganizationalChart"/>
    <dgm:cxn modelId="{1B191817-016F-4049-85FF-E946730BD745}" type="presParOf" srcId="{AD503E14-985A-4D61-9870-15033105338A}" destId="{093CF718-E453-44D9-9986-9FC32BB4319B}" srcOrd="12" destOrd="0" presId="urn:microsoft.com/office/officeart/2008/layout/NameandTitleOrganizationalChart"/>
    <dgm:cxn modelId="{BCDF9A0E-69D9-415B-A6EE-2184114EB166}" type="presParOf" srcId="{AD503E14-985A-4D61-9870-15033105338A}" destId="{D6E5E844-F1CD-4854-9256-30972C2D92C3}" srcOrd="13" destOrd="0" presId="urn:microsoft.com/office/officeart/2008/layout/NameandTitleOrganizationalChart"/>
    <dgm:cxn modelId="{676C6636-1030-4E4F-BD4B-B44A4F0B900B}" type="presParOf" srcId="{D6E5E844-F1CD-4854-9256-30972C2D92C3}" destId="{ACCD9C1A-2EF9-4174-9C0F-196C193B755C}" srcOrd="0" destOrd="0" presId="urn:microsoft.com/office/officeart/2008/layout/NameandTitleOrganizationalChart"/>
    <dgm:cxn modelId="{E7E3FC71-2BC7-4DAF-A370-F453E22133DD}" type="presParOf" srcId="{ACCD9C1A-2EF9-4174-9C0F-196C193B755C}" destId="{5F98B518-AA09-4729-B085-33677B73139F}" srcOrd="0" destOrd="0" presId="urn:microsoft.com/office/officeart/2008/layout/NameandTitleOrganizationalChart"/>
    <dgm:cxn modelId="{55C4D2A4-43FB-4A3F-92DB-C35CB3121990}" type="presParOf" srcId="{ACCD9C1A-2EF9-4174-9C0F-196C193B755C}" destId="{5ACEB038-C409-4A55-B8AE-D52095250CCD}" srcOrd="1" destOrd="0" presId="urn:microsoft.com/office/officeart/2008/layout/NameandTitleOrganizationalChart"/>
    <dgm:cxn modelId="{F463CB05-04E1-443D-B2DF-1DB3C5F34987}" type="presParOf" srcId="{ACCD9C1A-2EF9-4174-9C0F-196C193B755C}" destId="{792792BE-E423-4124-B558-7C1E9A2001CF}" srcOrd="2" destOrd="0" presId="urn:microsoft.com/office/officeart/2008/layout/NameandTitleOrganizationalChart"/>
    <dgm:cxn modelId="{97F1030A-3786-4F1B-A445-07D6692F23A1}" type="presParOf" srcId="{D6E5E844-F1CD-4854-9256-30972C2D92C3}" destId="{5331C661-DCC8-48BD-933B-B49D5D5B1221}" srcOrd="1" destOrd="0" presId="urn:microsoft.com/office/officeart/2008/layout/NameandTitleOrganizationalChart"/>
    <dgm:cxn modelId="{07B59C8B-5E53-4D9B-9963-19EB954867FC}" type="presParOf" srcId="{D6E5E844-F1CD-4854-9256-30972C2D92C3}" destId="{9476B5C1-F8C1-4644-A450-8C96CC3E9916}" srcOrd="2" destOrd="0" presId="urn:microsoft.com/office/officeart/2008/layout/NameandTitleOrganizationalChart"/>
    <dgm:cxn modelId="{B7990CAA-D98C-4971-9459-2D7BECB536DE}" type="presParOf" srcId="{AD503E14-985A-4D61-9870-15033105338A}" destId="{9E6B4BFB-F7AC-4119-8857-77917BD72D9B}" srcOrd="14" destOrd="0" presId="urn:microsoft.com/office/officeart/2008/layout/NameandTitleOrganizationalChart"/>
    <dgm:cxn modelId="{6CDEBF3C-6F0F-496A-9602-15851ED1EEC1}" type="presParOf" srcId="{AD503E14-985A-4D61-9870-15033105338A}" destId="{2D373BF4-5FE2-45D2-9024-9105D8C91B5D}" srcOrd="15" destOrd="0" presId="urn:microsoft.com/office/officeart/2008/layout/NameandTitleOrganizationalChart"/>
    <dgm:cxn modelId="{29721486-E894-4242-85CC-BE3A4CDEB636}" type="presParOf" srcId="{2D373BF4-5FE2-45D2-9024-9105D8C91B5D}" destId="{2E562B77-E6FF-4137-B6B4-72967EB08B6E}" srcOrd="0" destOrd="0" presId="urn:microsoft.com/office/officeart/2008/layout/NameandTitleOrganizationalChart"/>
    <dgm:cxn modelId="{9E359097-7701-496C-ADCD-894E571F2C06}" type="presParOf" srcId="{2E562B77-E6FF-4137-B6B4-72967EB08B6E}" destId="{EE2FEF86-414D-4166-8067-C66E9CA825B9}" srcOrd="0" destOrd="0" presId="urn:microsoft.com/office/officeart/2008/layout/NameandTitleOrganizationalChart"/>
    <dgm:cxn modelId="{4F7F9EE5-8951-4A3B-8904-83383DA7BBD5}" type="presParOf" srcId="{2E562B77-E6FF-4137-B6B4-72967EB08B6E}" destId="{020A9655-A06D-4F44-9AE5-437E8A47B1E8}" srcOrd="1" destOrd="0" presId="urn:microsoft.com/office/officeart/2008/layout/NameandTitleOrganizationalChart"/>
    <dgm:cxn modelId="{8C605159-D466-4B57-A85F-63606F920F62}" type="presParOf" srcId="{2E562B77-E6FF-4137-B6B4-72967EB08B6E}" destId="{A42EBA10-ACD7-4944-A167-38137B17B812}" srcOrd="2" destOrd="0" presId="urn:microsoft.com/office/officeart/2008/layout/NameandTitleOrganizationalChart"/>
    <dgm:cxn modelId="{802F8559-BF5C-42E5-8373-B74D783A6C35}" type="presParOf" srcId="{2D373BF4-5FE2-45D2-9024-9105D8C91B5D}" destId="{AD9CAE14-D5D7-424D-8A03-0CBE6EFFC437}" srcOrd="1" destOrd="0" presId="urn:microsoft.com/office/officeart/2008/layout/NameandTitleOrganizationalChart"/>
    <dgm:cxn modelId="{866F85E2-1285-4EE7-B995-56AE9E589C5A}" type="presParOf" srcId="{AD9CAE14-D5D7-424D-8A03-0CBE6EFFC437}" destId="{78BE5625-B71E-4ED6-ACB9-76C8E3D4ED15}" srcOrd="0" destOrd="0" presId="urn:microsoft.com/office/officeart/2008/layout/NameandTitleOrganizationalChart"/>
    <dgm:cxn modelId="{635BC31D-B897-4FC8-BB35-2FF7C74C69ED}" type="presParOf" srcId="{AD9CAE14-D5D7-424D-8A03-0CBE6EFFC437}" destId="{2E4ABE34-67AE-49AE-89CA-6D7015B0D714}" srcOrd="1" destOrd="0" presId="urn:microsoft.com/office/officeart/2008/layout/NameandTitleOrganizationalChart"/>
    <dgm:cxn modelId="{40B9F805-3B0C-4F25-8177-8EB3D39C0610}" type="presParOf" srcId="{2E4ABE34-67AE-49AE-89CA-6D7015B0D714}" destId="{67D3F321-05C9-402B-A99B-89CD2EDA069B}" srcOrd="0" destOrd="0" presId="urn:microsoft.com/office/officeart/2008/layout/NameandTitleOrganizationalChart"/>
    <dgm:cxn modelId="{EB273AD1-3EB3-459B-8066-7ECC06B7E7A3}" type="presParOf" srcId="{67D3F321-05C9-402B-A99B-89CD2EDA069B}" destId="{B32D53DD-652F-4F95-AA9D-2C3ED43C732E}" srcOrd="0" destOrd="0" presId="urn:microsoft.com/office/officeart/2008/layout/NameandTitleOrganizationalChart"/>
    <dgm:cxn modelId="{AF4EEE49-6A26-4D30-BC32-BA92C5DC1900}" type="presParOf" srcId="{67D3F321-05C9-402B-A99B-89CD2EDA069B}" destId="{ED780A70-113A-44CB-8D4A-2602D3CEDF83}" srcOrd="1" destOrd="0" presId="urn:microsoft.com/office/officeart/2008/layout/NameandTitleOrganizationalChart"/>
    <dgm:cxn modelId="{540F357F-6B01-4F3E-9E7E-CC047F42D1D2}" type="presParOf" srcId="{67D3F321-05C9-402B-A99B-89CD2EDA069B}" destId="{80750ADB-804D-4A24-9295-6282F1BDA3B4}" srcOrd="2" destOrd="0" presId="urn:microsoft.com/office/officeart/2008/layout/NameandTitleOrganizationalChart"/>
    <dgm:cxn modelId="{8D6FEEAC-EAA1-47C9-B4BC-59AD890E721A}" type="presParOf" srcId="{2E4ABE34-67AE-49AE-89CA-6D7015B0D714}" destId="{76633DE3-9DB7-495B-A567-6805A5E46E98}" srcOrd="1" destOrd="0" presId="urn:microsoft.com/office/officeart/2008/layout/NameandTitleOrganizationalChart"/>
    <dgm:cxn modelId="{EBC89BF8-9B4C-4577-9E1D-B55C92582ADE}" type="presParOf" srcId="{2E4ABE34-67AE-49AE-89CA-6D7015B0D714}" destId="{7F1E7C2C-6200-4C90-9A6D-81CDD7B66B29}" srcOrd="2" destOrd="0" presId="urn:microsoft.com/office/officeart/2008/layout/NameandTitleOrganizationalChart"/>
    <dgm:cxn modelId="{E936D9EE-3596-4D29-A0E3-7AE3E8C02713}" type="presParOf" srcId="{AD9CAE14-D5D7-424D-8A03-0CBE6EFFC437}" destId="{BC1090AE-1B66-4829-BA1B-8904E3B0930D}" srcOrd="2" destOrd="0" presId="urn:microsoft.com/office/officeart/2008/layout/NameandTitleOrganizationalChart"/>
    <dgm:cxn modelId="{F6E48475-D69D-4244-BD8A-59FF0FCB5777}" type="presParOf" srcId="{AD9CAE14-D5D7-424D-8A03-0CBE6EFFC437}" destId="{47E95D26-9F22-48CF-B1EC-E5FAF5EE7D6E}" srcOrd="3" destOrd="0" presId="urn:microsoft.com/office/officeart/2008/layout/NameandTitleOrganizationalChart"/>
    <dgm:cxn modelId="{FDFE7DEF-4A07-471E-B95E-6F2F9A1C21A0}" type="presParOf" srcId="{47E95D26-9F22-48CF-B1EC-E5FAF5EE7D6E}" destId="{F58CD009-7F17-4DDB-8E48-68E0745464A9}" srcOrd="0" destOrd="0" presId="urn:microsoft.com/office/officeart/2008/layout/NameandTitleOrganizationalChart"/>
    <dgm:cxn modelId="{39C3A32B-1541-4D26-997A-C68EE2C63765}" type="presParOf" srcId="{F58CD009-7F17-4DDB-8E48-68E0745464A9}" destId="{96090C35-C2EB-412C-8F87-2FBFAC679601}" srcOrd="0" destOrd="0" presId="urn:microsoft.com/office/officeart/2008/layout/NameandTitleOrganizationalChart"/>
    <dgm:cxn modelId="{ECBEF4A9-2F7A-49EE-B1D2-5296E7826126}" type="presParOf" srcId="{F58CD009-7F17-4DDB-8E48-68E0745464A9}" destId="{B1A6BFBD-39B1-4E16-A7D0-4263449C368B}" srcOrd="1" destOrd="0" presId="urn:microsoft.com/office/officeart/2008/layout/NameandTitleOrganizationalChart"/>
    <dgm:cxn modelId="{ADDD0FF7-73B2-4250-9BC7-2E3CDB617415}" type="presParOf" srcId="{F58CD009-7F17-4DDB-8E48-68E0745464A9}" destId="{C7D8C0C0-C203-415A-94CF-704BAAC9527C}" srcOrd="2" destOrd="0" presId="urn:microsoft.com/office/officeart/2008/layout/NameandTitleOrganizationalChart"/>
    <dgm:cxn modelId="{141E03CF-EEA2-45B7-9BD2-98BBBDA2C474}" type="presParOf" srcId="{47E95D26-9F22-48CF-B1EC-E5FAF5EE7D6E}" destId="{CC218232-901F-4802-A023-95E7073D853A}" srcOrd="1" destOrd="0" presId="urn:microsoft.com/office/officeart/2008/layout/NameandTitleOrganizationalChart"/>
    <dgm:cxn modelId="{D1AE5893-8F46-43E7-84F7-63BAF36BDED2}" type="presParOf" srcId="{47E95D26-9F22-48CF-B1EC-E5FAF5EE7D6E}" destId="{186862E6-71E4-4C88-81F0-0AD93CDF341B}" srcOrd="2" destOrd="0" presId="urn:microsoft.com/office/officeart/2008/layout/NameandTitleOrganizationalChart"/>
    <dgm:cxn modelId="{6A1C8CE7-2D0C-4158-B0C6-BA923A9D87F8}" type="presParOf" srcId="{AD9CAE14-D5D7-424D-8A03-0CBE6EFFC437}" destId="{7CF5A52A-FC6B-480E-8D8E-672A54B8D558}" srcOrd="4" destOrd="0" presId="urn:microsoft.com/office/officeart/2008/layout/NameandTitleOrganizationalChart"/>
    <dgm:cxn modelId="{7D2F87F3-0306-45CE-9B36-82331673EF99}" type="presParOf" srcId="{AD9CAE14-D5D7-424D-8A03-0CBE6EFFC437}" destId="{4187553F-8F81-496F-8FBD-DC146F9657B4}" srcOrd="5" destOrd="0" presId="urn:microsoft.com/office/officeart/2008/layout/NameandTitleOrganizationalChart"/>
    <dgm:cxn modelId="{F2508BF0-9EE2-4A29-BDD3-C37BB9407DE9}" type="presParOf" srcId="{4187553F-8F81-496F-8FBD-DC146F9657B4}" destId="{88EA4F0D-442D-418D-B4E5-4A3B12C9CA2F}" srcOrd="0" destOrd="0" presId="urn:microsoft.com/office/officeart/2008/layout/NameandTitleOrganizationalChart"/>
    <dgm:cxn modelId="{27D58D63-46E5-4AED-A837-D7CB605251EE}" type="presParOf" srcId="{88EA4F0D-442D-418D-B4E5-4A3B12C9CA2F}" destId="{B94B3F4C-FEAF-4D07-9DD6-5A27EABCBBC6}" srcOrd="0" destOrd="0" presId="urn:microsoft.com/office/officeart/2008/layout/NameandTitleOrganizationalChart"/>
    <dgm:cxn modelId="{D950E042-197E-45A2-BF0D-BDAB801998FC}" type="presParOf" srcId="{88EA4F0D-442D-418D-B4E5-4A3B12C9CA2F}" destId="{DA66F7DF-1740-4C46-A282-6F4FBCF1028C}" srcOrd="1" destOrd="0" presId="urn:microsoft.com/office/officeart/2008/layout/NameandTitleOrganizationalChart"/>
    <dgm:cxn modelId="{226493A7-E096-418D-94E3-87F70592864A}" type="presParOf" srcId="{88EA4F0D-442D-418D-B4E5-4A3B12C9CA2F}" destId="{22EBC345-2DB3-4654-A727-E4AA5FA7B099}" srcOrd="2" destOrd="0" presId="urn:microsoft.com/office/officeart/2008/layout/NameandTitleOrganizationalChart"/>
    <dgm:cxn modelId="{C11F180B-8534-44C4-B94B-81B40C93177E}" type="presParOf" srcId="{4187553F-8F81-496F-8FBD-DC146F9657B4}" destId="{B5F0C78A-09B2-418A-9081-D70E7541C7E2}" srcOrd="1" destOrd="0" presId="urn:microsoft.com/office/officeart/2008/layout/NameandTitleOrganizationalChart"/>
    <dgm:cxn modelId="{8D757C6D-2264-4115-BA62-9884B517411A}" type="presParOf" srcId="{4187553F-8F81-496F-8FBD-DC146F9657B4}" destId="{3445A368-A325-40C9-80E4-62DE9B2683B1}" srcOrd="2" destOrd="0" presId="urn:microsoft.com/office/officeart/2008/layout/NameandTitleOrganizationalChart"/>
    <dgm:cxn modelId="{77694F59-2A7D-418B-A6BD-5B29E8E6083B}" type="presParOf" srcId="{AD9CAE14-D5D7-424D-8A03-0CBE6EFFC437}" destId="{CB30465C-2157-4059-85AF-4ED7A28179B3}" srcOrd="6" destOrd="0" presId="urn:microsoft.com/office/officeart/2008/layout/NameandTitleOrganizationalChart"/>
    <dgm:cxn modelId="{55096F2F-4A9B-450A-87A2-56BEA089CB13}" type="presParOf" srcId="{AD9CAE14-D5D7-424D-8A03-0CBE6EFFC437}" destId="{F274DE69-8432-4E92-B687-A7E8E9122792}" srcOrd="7" destOrd="0" presId="urn:microsoft.com/office/officeart/2008/layout/NameandTitleOrganizationalChart"/>
    <dgm:cxn modelId="{502CE212-F863-44D4-AE1C-6197CD51B282}" type="presParOf" srcId="{F274DE69-8432-4E92-B687-A7E8E9122792}" destId="{10196549-2983-4AE9-BDF8-CC41DB66FB38}" srcOrd="0" destOrd="0" presId="urn:microsoft.com/office/officeart/2008/layout/NameandTitleOrganizationalChart"/>
    <dgm:cxn modelId="{083D48A8-A9AD-43CE-BF93-83AC323BB243}" type="presParOf" srcId="{10196549-2983-4AE9-BDF8-CC41DB66FB38}" destId="{0B08296C-A146-46DF-A22B-14809AE57C87}" srcOrd="0" destOrd="0" presId="urn:microsoft.com/office/officeart/2008/layout/NameandTitleOrganizationalChart"/>
    <dgm:cxn modelId="{B67F8850-2303-4D79-8B37-7F6A7AEBF246}" type="presParOf" srcId="{10196549-2983-4AE9-BDF8-CC41DB66FB38}" destId="{00C047C8-D07F-4182-A556-EA29B8BF6DC0}" srcOrd="1" destOrd="0" presId="urn:microsoft.com/office/officeart/2008/layout/NameandTitleOrganizationalChart"/>
    <dgm:cxn modelId="{5E58A02E-E0F5-49CF-AE15-97EDDC8A67F6}" type="presParOf" srcId="{10196549-2983-4AE9-BDF8-CC41DB66FB38}" destId="{C620969C-6292-4951-9FD0-A14D86686972}" srcOrd="2" destOrd="0" presId="urn:microsoft.com/office/officeart/2008/layout/NameandTitleOrganizationalChart"/>
    <dgm:cxn modelId="{252C1C72-947E-43DE-87DB-330E5373764D}" type="presParOf" srcId="{F274DE69-8432-4E92-B687-A7E8E9122792}" destId="{E7DF63A2-9A98-418D-B435-AE8AE7E6DBF8}" srcOrd="1" destOrd="0" presId="urn:microsoft.com/office/officeart/2008/layout/NameandTitleOrganizationalChart"/>
    <dgm:cxn modelId="{8EA5E007-28A7-4923-8C23-A3F09D729AA9}" type="presParOf" srcId="{F274DE69-8432-4E92-B687-A7E8E9122792}" destId="{06995545-1AA3-4E2A-B688-1720C8522567}" srcOrd="2" destOrd="0" presId="urn:microsoft.com/office/officeart/2008/layout/NameandTitleOrganizationalChart"/>
    <dgm:cxn modelId="{A566BECF-68B2-435C-9C5B-9B7D19E828BE}" type="presParOf" srcId="{2D373BF4-5FE2-45D2-9024-9105D8C91B5D}" destId="{E22A1581-034D-4BD4-AD32-1149C4C2C753}" srcOrd="2" destOrd="0" presId="urn:microsoft.com/office/officeart/2008/layout/NameandTitleOrganizationalChart"/>
    <dgm:cxn modelId="{9F259483-AF31-4656-BE04-F7E3462BF95F}" type="presParOf" srcId="{A173E4CB-E3DF-4EF7-A6F2-A9FED7E8C295}" destId="{50AEE37B-80D6-4FD3-B626-3E8882750451}" srcOrd="2" destOrd="0" presId="urn:microsoft.com/office/officeart/2008/layout/NameandTitleOrganizationalChart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30465C-2157-4059-85AF-4ED7A28179B3}">
      <dsp:nvSpPr>
        <dsp:cNvPr id="0" name=""/>
        <dsp:cNvSpPr/>
      </dsp:nvSpPr>
      <dsp:spPr>
        <a:xfrm>
          <a:off x="6946093" y="2776629"/>
          <a:ext cx="1161472" cy="2502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6850"/>
              </a:lnTo>
              <a:lnTo>
                <a:pt x="1161472" y="196850"/>
              </a:lnTo>
              <a:lnTo>
                <a:pt x="1161472" y="25020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F5A52A-FC6B-480E-8D8E-672A54B8D558}">
      <dsp:nvSpPr>
        <dsp:cNvPr id="0" name=""/>
        <dsp:cNvSpPr/>
      </dsp:nvSpPr>
      <dsp:spPr>
        <a:xfrm>
          <a:off x="6946093" y="2776629"/>
          <a:ext cx="393534" cy="2502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6850"/>
              </a:lnTo>
              <a:lnTo>
                <a:pt x="393534" y="196850"/>
              </a:lnTo>
              <a:lnTo>
                <a:pt x="393534" y="25020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1090AE-1B66-4829-BA1B-8904E3B0930D}">
      <dsp:nvSpPr>
        <dsp:cNvPr id="0" name=""/>
        <dsp:cNvSpPr/>
      </dsp:nvSpPr>
      <dsp:spPr>
        <a:xfrm>
          <a:off x="6571689" y="2776629"/>
          <a:ext cx="374403" cy="250202"/>
        </a:xfrm>
        <a:custGeom>
          <a:avLst/>
          <a:gdLst/>
          <a:ahLst/>
          <a:cxnLst/>
          <a:rect l="0" t="0" r="0" b="0"/>
          <a:pathLst>
            <a:path>
              <a:moveTo>
                <a:pt x="374403" y="0"/>
              </a:moveTo>
              <a:lnTo>
                <a:pt x="374403" y="196850"/>
              </a:lnTo>
              <a:lnTo>
                <a:pt x="0" y="196850"/>
              </a:lnTo>
              <a:lnTo>
                <a:pt x="0" y="25020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BE5625-B71E-4ED6-ACB9-76C8E3D4ED15}">
      <dsp:nvSpPr>
        <dsp:cNvPr id="0" name=""/>
        <dsp:cNvSpPr/>
      </dsp:nvSpPr>
      <dsp:spPr>
        <a:xfrm>
          <a:off x="5803751" y="2776629"/>
          <a:ext cx="1142341" cy="250202"/>
        </a:xfrm>
        <a:custGeom>
          <a:avLst/>
          <a:gdLst/>
          <a:ahLst/>
          <a:cxnLst/>
          <a:rect l="0" t="0" r="0" b="0"/>
          <a:pathLst>
            <a:path>
              <a:moveTo>
                <a:pt x="1142341" y="0"/>
              </a:moveTo>
              <a:lnTo>
                <a:pt x="1142341" y="196850"/>
              </a:lnTo>
              <a:lnTo>
                <a:pt x="0" y="196850"/>
              </a:lnTo>
              <a:lnTo>
                <a:pt x="0" y="25020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E6B4BFB-F7AC-4119-8857-77917BD72D9B}">
      <dsp:nvSpPr>
        <dsp:cNvPr id="0" name=""/>
        <dsp:cNvSpPr/>
      </dsp:nvSpPr>
      <dsp:spPr>
        <a:xfrm>
          <a:off x="4258310" y="1865337"/>
          <a:ext cx="2687783" cy="3389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5643"/>
              </a:lnTo>
              <a:lnTo>
                <a:pt x="2687783" y="285643"/>
              </a:lnTo>
              <a:lnTo>
                <a:pt x="2687783" y="33899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3CF718-E453-44D9-9986-9FC32BB4319B}">
      <dsp:nvSpPr>
        <dsp:cNvPr id="0" name=""/>
        <dsp:cNvSpPr/>
      </dsp:nvSpPr>
      <dsp:spPr>
        <a:xfrm>
          <a:off x="4258310" y="1865337"/>
          <a:ext cx="1919845" cy="3389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5643"/>
              </a:lnTo>
              <a:lnTo>
                <a:pt x="1919845" y="285643"/>
              </a:lnTo>
              <a:lnTo>
                <a:pt x="1919845" y="33899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8A437A1-6D54-4BB1-A6A6-5056C93F191B}">
      <dsp:nvSpPr>
        <dsp:cNvPr id="0" name=""/>
        <dsp:cNvSpPr/>
      </dsp:nvSpPr>
      <dsp:spPr>
        <a:xfrm>
          <a:off x="4258310" y="1865337"/>
          <a:ext cx="1151907" cy="3389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5643"/>
              </a:lnTo>
              <a:lnTo>
                <a:pt x="1151907" y="285643"/>
              </a:lnTo>
              <a:lnTo>
                <a:pt x="1151907" y="33899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FB55CD-9044-4C1B-92D5-2D231C5496DD}">
      <dsp:nvSpPr>
        <dsp:cNvPr id="0" name=""/>
        <dsp:cNvSpPr/>
      </dsp:nvSpPr>
      <dsp:spPr>
        <a:xfrm>
          <a:off x="4258310" y="1865337"/>
          <a:ext cx="383969" cy="3389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5643"/>
              </a:lnTo>
              <a:lnTo>
                <a:pt x="383969" y="285643"/>
              </a:lnTo>
              <a:lnTo>
                <a:pt x="383969" y="33899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C210CA1-095B-41D7-89CE-DB2478F4D949}">
      <dsp:nvSpPr>
        <dsp:cNvPr id="0" name=""/>
        <dsp:cNvSpPr/>
      </dsp:nvSpPr>
      <dsp:spPr>
        <a:xfrm>
          <a:off x="3874340" y="1865337"/>
          <a:ext cx="383969" cy="338996"/>
        </a:xfrm>
        <a:custGeom>
          <a:avLst/>
          <a:gdLst/>
          <a:ahLst/>
          <a:cxnLst/>
          <a:rect l="0" t="0" r="0" b="0"/>
          <a:pathLst>
            <a:path>
              <a:moveTo>
                <a:pt x="383969" y="0"/>
              </a:moveTo>
              <a:lnTo>
                <a:pt x="383969" y="285643"/>
              </a:lnTo>
              <a:lnTo>
                <a:pt x="0" y="285643"/>
              </a:lnTo>
              <a:lnTo>
                <a:pt x="0" y="33899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01BE72-95BE-4B0E-9EB0-C0BA8E670FBD}">
      <dsp:nvSpPr>
        <dsp:cNvPr id="0" name=""/>
        <dsp:cNvSpPr/>
      </dsp:nvSpPr>
      <dsp:spPr>
        <a:xfrm>
          <a:off x="3106402" y="1865337"/>
          <a:ext cx="1151907" cy="338996"/>
        </a:xfrm>
        <a:custGeom>
          <a:avLst/>
          <a:gdLst/>
          <a:ahLst/>
          <a:cxnLst/>
          <a:rect l="0" t="0" r="0" b="0"/>
          <a:pathLst>
            <a:path>
              <a:moveTo>
                <a:pt x="1151907" y="0"/>
              </a:moveTo>
              <a:lnTo>
                <a:pt x="1151907" y="285643"/>
              </a:lnTo>
              <a:lnTo>
                <a:pt x="0" y="285643"/>
              </a:lnTo>
              <a:lnTo>
                <a:pt x="0" y="33899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F612D3-6EF7-4E85-B1D6-4DD7804B8E75}">
      <dsp:nvSpPr>
        <dsp:cNvPr id="0" name=""/>
        <dsp:cNvSpPr/>
      </dsp:nvSpPr>
      <dsp:spPr>
        <a:xfrm>
          <a:off x="2338464" y="1865337"/>
          <a:ext cx="1919845" cy="338996"/>
        </a:xfrm>
        <a:custGeom>
          <a:avLst/>
          <a:gdLst/>
          <a:ahLst/>
          <a:cxnLst/>
          <a:rect l="0" t="0" r="0" b="0"/>
          <a:pathLst>
            <a:path>
              <a:moveTo>
                <a:pt x="1919845" y="0"/>
              </a:moveTo>
              <a:lnTo>
                <a:pt x="1919845" y="285643"/>
              </a:lnTo>
              <a:lnTo>
                <a:pt x="0" y="285643"/>
              </a:lnTo>
              <a:lnTo>
                <a:pt x="0" y="33899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8A85A0-6CFE-4AD4-B627-EA2AD1A051E9}">
      <dsp:nvSpPr>
        <dsp:cNvPr id="0" name=""/>
        <dsp:cNvSpPr/>
      </dsp:nvSpPr>
      <dsp:spPr>
        <a:xfrm>
          <a:off x="1570526" y="2776629"/>
          <a:ext cx="1151907" cy="3076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4249"/>
              </a:lnTo>
              <a:lnTo>
                <a:pt x="1151907" y="254249"/>
              </a:lnTo>
              <a:lnTo>
                <a:pt x="1151907" y="307601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7E64BB-A405-4827-B659-9F56EF0F8D88}">
      <dsp:nvSpPr>
        <dsp:cNvPr id="0" name=""/>
        <dsp:cNvSpPr/>
      </dsp:nvSpPr>
      <dsp:spPr>
        <a:xfrm>
          <a:off x="1570526" y="2776629"/>
          <a:ext cx="383969" cy="3076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4249"/>
              </a:lnTo>
              <a:lnTo>
                <a:pt x="383969" y="254249"/>
              </a:lnTo>
              <a:lnTo>
                <a:pt x="383969" y="307601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1F1FA0-1A9F-4B84-85BD-F6A315FA8A9A}">
      <dsp:nvSpPr>
        <dsp:cNvPr id="0" name=""/>
        <dsp:cNvSpPr/>
      </dsp:nvSpPr>
      <dsp:spPr>
        <a:xfrm>
          <a:off x="1186557" y="2776629"/>
          <a:ext cx="383969" cy="307601"/>
        </a:xfrm>
        <a:custGeom>
          <a:avLst/>
          <a:gdLst/>
          <a:ahLst/>
          <a:cxnLst/>
          <a:rect l="0" t="0" r="0" b="0"/>
          <a:pathLst>
            <a:path>
              <a:moveTo>
                <a:pt x="383969" y="0"/>
              </a:moveTo>
              <a:lnTo>
                <a:pt x="383969" y="254249"/>
              </a:lnTo>
              <a:lnTo>
                <a:pt x="0" y="254249"/>
              </a:lnTo>
              <a:lnTo>
                <a:pt x="0" y="307601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D66AE5C-9B53-4FA7-9F92-E109087A6D85}">
      <dsp:nvSpPr>
        <dsp:cNvPr id="0" name=""/>
        <dsp:cNvSpPr/>
      </dsp:nvSpPr>
      <dsp:spPr>
        <a:xfrm>
          <a:off x="418619" y="2776629"/>
          <a:ext cx="1151907" cy="307601"/>
        </a:xfrm>
        <a:custGeom>
          <a:avLst/>
          <a:gdLst/>
          <a:ahLst/>
          <a:cxnLst/>
          <a:rect l="0" t="0" r="0" b="0"/>
          <a:pathLst>
            <a:path>
              <a:moveTo>
                <a:pt x="1151907" y="0"/>
              </a:moveTo>
              <a:lnTo>
                <a:pt x="1151907" y="254249"/>
              </a:lnTo>
              <a:lnTo>
                <a:pt x="0" y="254249"/>
              </a:lnTo>
              <a:lnTo>
                <a:pt x="0" y="307601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6C3AFA-19CF-4102-9B0D-35D2A87B6E9C}">
      <dsp:nvSpPr>
        <dsp:cNvPr id="0" name=""/>
        <dsp:cNvSpPr/>
      </dsp:nvSpPr>
      <dsp:spPr>
        <a:xfrm>
          <a:off x="1570526" y="1865337"/>
          <a:ext cx="2687783" cy="338996"/>
        </a:xfrm>
        <a:custGeom>
          <a:avLst/>
          <a:gdLst/>
          <a:ahLst/>
          <a:cxnLst/>
          <a:rect l="0" t="0" r="0" b="0"/>
          <a:pathLst>
            <a:path>
              <a:moveTo>
                <a:pt x="2687783" y="0"/>
              </a:moveTo>
              <a:lnTo>
                <a:pt x="2687783" y="285643"/>
              </a:lnTo>
              <a:lnTo>
                <a:pt x="0" y="285643"/>
              </a:lnTo>
              <a:lnTo>
                <a:pt x="0" y="33899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D71640-0F68-43EA-8975-236C7D7CC7B6}">
      <dsp:nvSpPr>
        <dsp:cNvPr id="0" name=""/>
        <dsp:cNvSpPr/>
      </dsp:nvSpPr>
      <dsp:spPr>
        <a:xfrm>
          <a:off x="3587458" y="1478944"/>
          <a:ext cx="1341703" cy="38639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32265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200" b="1" kern="120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平板显示器件</a:t>
          </a:r>
        </a:p>
      </dsp:txBody>
      <dsp:txXfrm>
        <a:off x="3587458" y="1478944"/>
        <a:ext cx="1341703" cy="386393"/>
      </dsp:txXfrm>
    </dsp:sp>
    <dsp:sp modelId="{0280BCAD-30BE-46D9-9038-3788003D1A8D}">
      <dsp:nvSpPr>
        <dsp:cNvPr id="0" name=""/>
        <dsp:cNvSpPr/>
      </dsp:nvSpPr>
      <dsp:spPr>
        <a:xfrm>
          <a:off x="4087555" y="1784725"/>
          <a:ext cx="397460" cy="18853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7620" rIns="3048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200" b="0" kern="120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5-1</a:t>
          </a:r>
          <a:endParaRPr lang="zh-CN" altLang="en-US" sz="1200" b="0" kern="1200" cap="none" spc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4087555" y="1784725"/>
        <a:ext cx="397460" cy="188539"/>
      </dsp:txXfrm>
    </dsp:sp>
    <dsp:sp modelId="{39CA045E-D829-4708-86B0-E4C0BCD71380}">
      <dsp:nvSpPr>
        <dsp:cNvPr id="0" name=""/>
        <dsp:cNvSpPr/>
      </dsp:nvSpPr>
      <dsp:spPr>
        <a:xfrm>
          <a:off x="1239910" y="2204333"/>
          <a:ext cx="661233" cy="57229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3226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900" b="1" kern="120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平面显示器件</a:t>
          </a:r>
        </a:p>
      </dsp:txBody>
      <dsp:txXfrm>
        <a:off x="1239910" y="2204333"/>
        <a:ext cx="661233" cy="572295"/>
      </dsp:txXfrm>
    </dsp:sp>
    <dsp:sp modelId="{3FDD9667-2223-42AE-B5CB-7893C5933677}">
      <dsp:nvSpPr>
        <dsp:cNvPr id="0" name=""/>
        <dsp:cNvSpPr/>
      </dsp:nvSpPr>
      <dsp:spPr>
        <a:xfrm>
          <a:off x="1447606" y="2683083"/>
          <a:ext cx="397460" cy="16243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5715" rIns="22860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900" b="1" kern="120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5-1-1</a:t>
          </a:r>
          <a:endParaRPr lang="zh-CN" altLang="en-US" sz="900" b="1" kern="120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447606" y="2683083"/>
        <a:ext cx="397460" cy="162434"/>
      </dsp:txXfrm>
    </dsp:sp>
    <dsp:sp modelId="{A44876C1-3931-4944-BDA2-DCE6975C55C8}">
      <dsp:nvSpPr>
        <dsp:cNvPr id="0" name=""/>
        <dsp:cNvSpPr/>
      </dsp:nvSpPr>
      <dsp:spPr>
        <a:xfrm>
          <a:off x="88003" y="3084230"/>
          <a:ext cx="661233" cy="57229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3226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900" b="1" kern="1200"/>
            <a:t>液晶</a:t>
          </a:r>
          <a:endParaRPr lang="en-US" altLang="zh-CN" sz="900" b="1" kern="1200"/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900" b="1" kern="1200"/>
            <a:t>（</a:t>
          </a:r>
          <a:r>
            <a:rPr lang="en-US" altLang="zh-CN" sz="900" b="1" kern="1200"/>
            <a:t>LCD</a:t>
          </a:r>
          <a:r>
            <a:rPr lang="zh-CN" altLang="en-US" sz="900" b="1" kern="1200"/>
            <a:t>）</a:t>
          </a:r>
        </a:p>
      </dsp:txBody>
      <dsp:txXfrm>
        <a:off x="88003" y="3084230"/>
        <a:ext cx="661233" cy="572295"/>
      </dsp:txXfrm>
    </dsp:sp>
    <dsp:sp modelId="{E57D5539-3DED-46DE-95CC-AE8E9C9BA032}">
      <dsp:nvSpPr>
        <dsp:cNvPr id="0" name=""/>
        <dsp:cNvSpPr/>
      </dsp:nvSpPr>
      <dsp:spPr>
        <a:xfrm>
          <a:off x="254081" y="3582333"/>
          <a:ext cx="461563" cy="20026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5715" rIns="22860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900" b="1" kern="1200"/>
            <a:t>5-1-1-1</a:t>
          </a:r>
          <a:endParaRPr lang="zh-CN" altLang="en-US" sz="900" b="1" kern="1200"/>
        </a:p>
      </dsp:txBody>
      <dsp:txXfrm>
        <a:off x="254081" y="3582333"/>
        <a:ext cx="461563" cy="200260"/>
      </dsp:txXfrm>
    </dsp:sp>
    <dsp:sp modelId="{B4A9BF8C-A952-400B-A31E-6B6C1407596D}">
      <dsp:nvSpPr>
        <dsp:cNvPr id="0" name=""/>
        <dsp:cNvSpPr/>
      </dsp:nvSpPr>
      <dsp:spPr>
        <a:xfrm>
          <a:off x="855941" y="3084230"/>
          <a:ext cx="661233" cy="57229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3226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900" b="1" kern="1200"/>
            <a:t>等离子体</a:t>
          </a:r>
          <a:endParaRPr lang="en-US" altLang="zh-CN" sz="900" b="1" kern="1200"/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900" b="1" kern="1200"/>
            <a:t>（</a:t>
          </a:r>
          <a:r>
            <a:rPr lang="en-US" altLang="zh-CN" sz="900" b="1" kern="1200"/>
            <a:t>PDP</a:t>
          </a:r>
          <a:r>
            <a:rPr lang="zh-CN" altLang="en-US" sz="900" b="1" kern="1200"/>
            <a:t>）</a:t>
          </a:r>
        </a:p>
      </dsp:txBody>
      <dsp:txXfrm>
        <a:off x="855941" y="3084230"/>
        <a:ext cx="661233" cy="572295"/>
      </dsp:txXfrm>
    </dsp:sp>
    <dsp:sp modelId="{A534AADC-CB09-4909-9E4C-BF8F3B512496}">
      <dsp:nvSpPr>
        <dsp:cNvPr id="0" name=""/>
        <dsp:cNvSpPr/>
      </dsp:nvSpPr>
      <dsp:spPr>
        <a:xfrm>
          <a:off x="1022019" y="3582333"/>
          <a:ext cx="461563" cy="20026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5715" rIns="22860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900" b="1" kern="1200"/>
            <a:t>5-1-1-2</a:t>
          </a:r>
          <a:endParaRPr lang="zh-CN" altLang="en-US" sz="900" b="1" kern="1200"/>
        </a:p>
      </dsp:txBody>
      <dsp:txXfrm>
        <a:off x="1022019" y="3582333"/>
        <a:ext cx="461563" cy="200260"/>
      </dsp:txXfrm>
    </dsp:sp>
    <dsp:sp modelId="{C3BD3FEC-330D-411C-B2E2-99FC757369E2}">
      <dsp:nvSpPr>
        <dsp:cNvPr id="0" name=""/>
        <dsp:cNvSpPr/>
      </dsp:nvSpPr>
      <dsp:spPr>
        <a:xfrm>
          <a:off x="1623879" y="3084230"/>
          <a:ext cx="661233" cy="57229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3226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900" b="1" kern="1200"/>
            <a:t>有机发光二极管</a:t>
          </a:r>
          <a:endParaRPr lang="en-US" altLang="zh-CN" sz="900" b="1" kern="1200"/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900" b="1" kern="1200"/>
            <a:t>（</a:t>
          </a:r>
          <a:r>
            <a:rPr lang="en-US" altLang="zh-CN" sz="900" b="1" kern="1200"/>
            <a:t>OLED</a:t>
          </a:r>
          <a:r>
            <a:rPr lang="zh-CN" altLang="en-US" sz="900" b="1" kern="1200"/>
            <a:t>）</a:t>
          </a:r>
        </a:p>
      </dsp:txBody>
      <dsp:txXfrm>
        <a:off x="1623879" y="3084230"/>
        <a:ext cx="661233" cy="572295"/>
      </dsp:txXfrm>
    </dsp:sp>
    <dsp:sp modelId="{B8E8A9ED-A584-465B-944B-73EC09887931}">
      <dsp:nvSpPr>
        <dsp:cNvPr id="0" name=""/>
        <dsp:cNvSpPr/>
      </dsp:nvSpPr>
      <dsp:spPr>
        <a:xfrm>
          <a:off x="1789957" y="3582333"/>
          <a:ext cx="461563" cy="20026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5715" rIns="22860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900" b="1" kern="1200"/>
            <a:t>5-1-1-3</a:t>
          </a:r>
          <a:endParaRPr lang="zh-CN" altLang="en-US" sz="900" b="1" kern="1200"/>
        </a:p>
      </dsp:txBody>
      <dsp:txXfrm>
        <a:off x="1789957" y="3582333"/>
        <a:ext cx="461563" cy="200260"/>
      </dsp:txXfrm>
    </dsp:sp>
    <dsp:sp modelId="{C22B29F1-7570-46F7-98A4-6B4198ACFC85}">
      <dsp:nvSpPr>
        <dsp:cNvPr id="0" name=""/>
        <dsp:cNvSpPr/>
      </dsp:nvSpPr>
      <dsp:spPr>
        <a:xfrm>
          <a:off x="2391817" y="3084230"/>
          <a:ext cx="661233" cy="57229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3226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900" b="1" kern="1200"/>
            <a:t>电子纸</a:t>
          </a:r>
          <a:endParaRPr lang="en-US" altLang="zh-CN" sz="900" b="1" kern="1200"/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900" b="1" kern="1200"/>
            <a:t>（</a:t>
          </a:r>
          <a:r>
            <a:rPr lang="en-US" altLang="zh-CN" sz="900" b="1" kern="1200"/>
            <a:t>EPD</a:t>
          </a:r>
          <a:r>
            <a:rPr lang="zh-CN" altLang="en-US" sz="900" b="1" kern="1200"/>
            <a:t>）</a:t>
          </a:r>
        </a:p>
      </dsp:txBody>
      <dsp:txXfrm>
        <a:off x="2391817" y="3084230"/>
        <a:ext cx="661233" cy="572295"/>
      </dsp:txXfrm>
    </dsp:sp>
    <dsp:sp modelId="{97328FE5-8484-43C1-B343-4F2E94606453}">
      <dsp:nvSpPr>
        <dsp:cNvPr id="0" name=""/>
        <dsp:cNvSpPr/>
      </dsp:nvSpPr>
      <dsp:spPr>
        <a:xfrm>
          <a:off x="2557895" y="3582333"/>
          <a:ext cx="461563" cy="20026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5715" rIns="22860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900" b="1" kern="1200"/>
            <a:t>5-1-1-4</a:t>
          </a:r>
          <a:endParaRPr lang="zh-CN" altLang="en-US" sz="900" b="1" kern="1200"/>
        </a:p>
      </dsp:txBody>
      <dsp:txXfrm>
        <a:off x="2557895" y="3582333"/>
        <a:ext cx="461563" cy="200260"/>
      </dsp:txXfrm>
    </dsp:sp>
    <dsp:sp modelId="{E09B30BC-D2F0-467A-A5D2-33C3581F0959}">
      <dsp:nvSpPr>
        <dsp:cNvPr id="0" name=""/>
        <dsp:cNvSpPr/>
      </dsp:nvSpPr>
      <dsp:spPr>
        <a:xfrm>
          <a:off x="2007848" y="2204333"/>
          <a:ext cx="661233" cy="57229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3226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900" b="1" kern="120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立体显示器件</a:t>
          </a:r>
        </a:p>
      </dsp:txBody>
      <dsp:txXfrm>
        <a:off x="2007848" y="2204333"/>
        <a:ext cx="661233" cy="572295"/>
      </dsp:txXfrm>
    </dsp:sp>
    <dsp:sp modelId="{9F9B291B-53C6-4AAF-B30C-1C62E6FCAC99}">
      <dsp:nvSpPr>
        <dsp:cNvPr id="0" name=""/>
        <dsp:cNvSpPr/>
      </dsp:nvSpPr>
      <dsp:spPr>
        <a:xfrm>
          <a:off x="2215544" y="2683083"/>
          <a:ext cx="397460" cy="16243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5715" rIns="22860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900" b="0" kern="120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5-1-2</a:t>
          </a:r>
          <a:endParaRPr lang="zh-CN" altLang="en-US" sz="900" b="0" kern="120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2215544" y="2683083"/>
        <a:ext cx="397460" cy="162434"/>
      </dsp:txXfrm>
    </dsp:sp>
    <dsp:sp modelId="{87AFCA7E-52DE-4D3E-9C49-DC7F6C7F3AB8}">
      <dsp:nvSpPr>
        <dsp:cNvPr id="0" name=""/>
        <dsp:cNvSpPr/>
      </dsp:nvSpPr>
      <dsp:spPr>
        <a:xfrm>
          <a:off x="2775786" y="2204333"/>
          <a:ext cx="661233" cy="57229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3226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900" b="1" kern="120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柔性（曲面）显示器件</a:t>
          </a:r>
        </a:p>
      </dsp:txBody>
      <dsp:txXfrm>
        <a:off x="2775786" y="2204333"/>
        <a:ext cx="661233" cy="572295"/>
      </dsp:txXfrm>
    </dsp:sp>
    <dsp:sp modelId="{5C0BC41F-BC99-486C-A32D-1EDD8F004A17}">
      <dsp:nvSpPr>
        <dsp:cNvPr id="0" name=""/>
        <dsp:cNvSpPr/>
      </dsp:nvSpPr>
      <dsp:spPr>
        <a:xfrm>
          <a:off x="2983482" y="2683083"/>
          <a:ext cx="397460" cy="16243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5715" rIns="22860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900" b="0" kern="120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5-1-3</a:t>
          </a:r>
          <a:endParaRPr lang="zh-CN" altLang="en-US" sz="900" b="0" kern="120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2983482" y="2683083"/>
        <a:ext cx="397460" cy="162434"/>
      </dsp:txXfrm>
    </dsp:sp>
    <dsp:sp modelId="{EF65DE03-6C88-42FF-8563-ADEBB940DF79}">
      <dsp:nvSpPr>
        <dsp:cNvPr id="0" name=""/>
        <dsp:cNvSpPr/>
      </dsp:nvSpPr>
      <dsp:spPr>
        <a:xfrm>
          <a:off x="3543724" y="2204333"/>
          <a:ext cx="661233" cy="57229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3226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900" b="1" kern="1200" dirty="0"/>
            <a:t>透明显示器件</a:t>
          </a:r>
        </a:p>
      </dsp:txBody>
      <dsp:txXfrm>
        <a:off x="3543724" y="2204333"/>
        <a:ext cx="661233" cy="572295"/>
      </dsp:txXfrm>
    </dsp:sp>
    <dsp:sp modelId="{D938A55C-C436-4205-8EB2-4546B4CCE4AA}">
      <dsp:nvSpPr>
        <dsp:cNvPr id="0" name=""/>
        <dsp:cNvSpPr/>
      </dsp:nvSpPr>
      <dsp:spPr>
        <a:xfrm>
          <a:off x="3751420" y="2683083"/>
          <a:ext cx="397460" cy="16243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5715" rIns="22860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900" b="1" kern="1200"/>
            <a:t>5-1-4</a:t>
          </a:r>
          <a:endParaRPr lang="zh-CN" altLang="en-US" sz="900" b="1" kern="1200"/>
        </a:p>
      </dsp:txBody>
      <dsp:txXfrm>
        <a:off x="3751420" y="2683083"/>
        <a:ext cx="397460" cy="162434"/>
      </dsp:txXfrm>
    </dsp:sp>
    <dsp:sp modelId="{DD4AE2D5-893A-4C34-AA96-9C76485C5E6C}">
      <dsp:nvSpPr>
        <dsp:cNvPr id="0" name=""/>
        <dsp:cNvSpPr/>
      </dsp:nvSpPr>
      <dsp:spPr>
        <a:xfrm>
          <a:off x="4311662" y="2204333"/>
          <a:ext cx="661233" cy="57229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3226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900" b="1" kern="1200"/>
            <a:t>LED</a:t>
          </a:r>
          <a:r>
            <a:rPr lang="zh-CN" altLang="en-US" sz="900" b="1" kern="1200"/>
            <a:t>显示屏</a:t>
          </a:r>
        </a:p>
      </dsp:txBody>
      <dsp:txXfrm>
        <a:off x="4311662" y="2204333"/>
        <a:ext cx="661233" cy="572295"/>
      </dsp:txXfrm>
    </dsp:sp>
    <dsp:sp modelId="{6C9C1AE7-C1F0-42CA-B3D2-F07674517FC7}">
      <dsp:nvSpPr>
        <dsp:cNvPr id="0" name=""/>
        <dsp:cNvSpPr/>
      </dsp:nvSpPr>
      <dsp:spPr>
        <a:xfrm>
          <a:off x="4519358" y="2683083"/>
          <a:ext cx="397460" cy="16243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5715" rIns="22860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900" b="1" kern="1200"/>
            <a:t>5-1-5</a:t>
          </a:r>
          <a:endParaRPr lang="zh-CN" altLang="en-US" sz="900" b="1" kern="1200"/>
        </a:p>
      </dsp:txBody>
      <dsp:txXfrm>
        <a:off x="4519358" y="2683083"/>
        <a:ext cx="397460" cy="162434"/>
      </dsp:txXfrm>
    </dsp:sp>
    <dsp:sp modelId="{4E688D16-1712-4BCA-A859-E53EC078517F}">
      <dsp:nvSpPr>
        <dsp:cNvPr id="0" name=""/>
        <dsp:cNvSpPr/>
      </dsp:nvSpPr>
      <dsp:spPr>
        <a:xfrm>
          <a:off x="5079600" y="2204333"/>
          <a:ext cx="661233" cy="57229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3226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900" b="1" kern="1200"/>
            <a:t>激光显示器件</a:t>
          </a:r>
        </a:p>
      </dsp:txBody>
      <dsp:txXfrm>
        <a:off x="5079600" y="2204333"/>
        <a:ext cx="661233" cy="572295"/>
      </dsp:txXfrm>
    </dsp:sp>
    <dsp:sp modelId="{CA6046E4-4D2A-40D1-9099-A2614C70AA64}">
      <dsp:nvSpPr>
        <dsp:cNvPr id="0" name=""/>
        <dsp:cNvSpPr/>
      </dsp:nvSpPr>
      <dsp:spPr>
        <a:xfrm>
          <a:off x="5287297" y="2683083"/>
          <a:ext cx="397460" cy="16243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5715" rIns="22860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900" b="1" kern="1200"/>
            <a:t>5-1-6</a:t>
          </a:r>
          <a:endParaRPr lang="zh-CN" altLang="en-US" sz="900" b="1" kern="1200"/>
        </a:p>
      </dsp:txBody>
      <dsp:txXfrm>
        <a:off x="5287297" y="2683083"/>
        <a:ext cx="397460" cy="162434"/>
      </dsp:txXfrm>
    </dsp:sp>
    <dsp:sp modelId="{5F98B518-AA09-4729-B085-33677B73139F}">
      <dsp:nvSpPr>
        <dsp:cNvPr id="0" name=""/>
        <dsp:cNvSpPr/>
      </dsp:nvSpPr>
      <dsp:spPr>
        <a:xfrm>
          <a:off x="5847538" y="2204333"/>
          <a:ext cx="661233" cy="57229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3226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900" b="1" kern="1200"/>
            <a:t>其他显示器件</a:t>
          </a:r>
        </a:p>
      </dsp:txBody>
      <dsp:txXfrm>
        <a:off x="5847538" y="2204333"/>
        <a:ext cx="661233" cy="572295"/>
      </dsp:txXfrm>
    </dsp:sp>
    <dsp:sp modelId="{5ACEB038-C409-4A55-B8AE-D52095250CCD}">
      <dsp:nvSpPr>
        <dsp:cNvPr id="0" name=""/>
        <dsp:cNvSpPr/>
      </dsp:nvSpPr>
      <dsp:spPr>
        <a:xfrm>
          <a:off x="6055235" y="2683083"/>
          <a:ext cx="397460" cy="16243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5715" rIns="22860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900" b="1" kern="1200"/>
            <a:t>5-1-7</a:t>
          </a:r>
          <a:endParaRPr lang="zh-CN" altLang="en-US" sz="900" b="1" kern="1200"/>
        </a:p>
      </dsp:txBody>
      <dsp:txXfrm>
        <a:off x="6055235" y="2683083"/>
        <a:ext cx="397460" cy="162434"/>
      </dsp:txXfrm>
    </dsp:sp>
    <dsp:sp modelId="{EE2FEF86-414D-4166-8067-C66E9CA825B9}">
      <dsp:nvSpPr>
        <dsp:cNvPr id="0" name=""/>
        <dsp:cNvSpPr/>
      </dsp:nvSpPr>
      <dsp:spPr>
        <a:xfrm>
          <a:off x="6615476" y="2204333"/>
          <a:ext cx="661233" cy="57229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3226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900" b="1" kern="1200"/>
            <a:t>关键组件及材料</a:t>
          </a:r>
        </a:p>
      </dsp:txBody>
      <dsp:txXfrm>
        <a:off x="6615476" y="2204333"/>
        <a:ext cx="661233" cy="572295"/>
      </dsp:txXfrm>
    </dsp:sp>
    <dsp:sp modelId="{020A9655-A06D-4F44-9AE5-437E8A47B1E8}">
      <dsp:nvSpPr>
        <dsp:cNvPr id="0" name=""/>
        <dsp:cNvSpPr/>
      </dsp:nvSpPr>
      <dsp:spPr>
        <a:xfrm>
          <a:off x="6823173" y="2683083"/>
          <a:ext cx="397460" cy="16243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5715" rIns="22860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900" b="1" kern="1200"/>
            <a:t>5-1-8</a:t>
          </a:r>
          <a:endParaRPr lang="zh-CN" altLang="en-US" sz="900" b="1" kern="1200"/>
        </a:p>
      </dsp:txBody>
      <dsp:txXfrm>
        <a:off x="6823173" y="2683083"/>
        <a:ext cx="397460" cy="162434"/>
      </dsp:txXfrm>
    </dsp:sp>
    <dsp:sp modelId="{B32D53DD-652F-4F95-AA9D-2C3ED43C732E}">
      <dsp:nvSpPr>
        <dsp:cNvPr id="0" name=""/>
        <dsp:cNvSpPr/>
      </dsp:nvSpPr>
      <dsp:spPr>
        <a:xfrm>
          <a:off x="5473134" y="3026831"/>
          <a:ext cx="661233" cy="57229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3226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900" b="1" kern="1200" dirty="0"/>
            <a:t>液晶显示用背光组件</a:t>
          </a:r>
        </a:p>
      </dsp:txBody>
      <dsp:txXfrm>
        <a:off x="5473134" y="3026831"/>
        <a:ext cx="661233" cy="572295"/>
      </dsp:txXfrm>
    </dsp:sp>
    <dsp:sp modelId="{ED780A70-113A-44CB-8D4A-2602D3CEDF83}">
      <dsp:nvSpPr>
        <dsp:cNvPr id="0" name=""/>
        <dsp:cNvSpPr/>
      </dsp:nvSpPr>
      <dsp:spPr>
        <a:xfrm>
          <a:off x="5680832" y="3514732"/>
          <a:ext cx="397460" cy="18239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5715" rIns="22860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900" b="1" kern="1200"/>
            <a:t>5-1-8-1</a:t>
          </a:r>
          <a:endParaRPr lang="zh-CN" altLang="en-US" sz="900" b="1" kern="1200"/>
        </a:p>
      </dsp:txBody>
      <dsp:txXfrm>
        <a:off x="5680832" y="3514732"/>
        <a:ext cx="397460" cy="182398"/>
      </dsp:txXfrm>
    </dsp:sp>
    <dsp:sp modelId="{96090C35-C2EB-412C-8F87-2FBFAC679601}">
      <dsp:nvSpPr>
        <dsp:cNvPr id="0" name=""/>
        <dsp:cNvSpPr/>
      </dsp:nvSpPr>
      <dsp:spPr>
        <a:xfrm>
          <a:off x="6241072" y="3026831"/>
          <a:ext cx="661233" cy="57229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3226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900" b="1" kern="1200"/>
            <a:t>触摸显示屏用触控组件</a:t>
          </a:r>
        </a:p>
      </dsp:txBody>
      <dsp:txXfrm>
        <a:off x="6241072" y="3026831"/>
        <a:ext cx="661233" cy="572295"/>
      </dsp:txXfrm>
    </dsp:sp>
    <dsp:sp modelId="{B1A6BFBD-39B1-4E16-A7D0-4263449C368B}">
      <dsp:nvSpPr>
        <dsp:cNvPr id="0" name=""/>
        <dsp:cNvSpPr/>
      </dsp:nvSpPr>
      <dsp:spPr>
        <a:xfrm>
          <a:off x="6448770" y="3514732"/>
          <a:ext cx="397460" cy="18239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5715" rIns="22860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900" b="1" kern="1200"/>
            <a:t>5-1-8-2</a:t>
          </a:r>
          <a:endParaRPr lang="zh-CN" altLang="en-US" sz="900" b="1" kern="1200"/>
        </a:p>
      </dsp:txBody>
      <dsp:txXfrm>
        <a:off x="6448770" y="3514732"/>
        <a:ext cx="397460" cy="182398"/>
      </dsp:txXfrm>
    </dsp:sp>
    <dsp:sp modelId="{B94B3F4C-FEAF-4D07-9DD6-5A27EABCBBC6}">
      <dsp:nvSpPr>
        <dsp:cNvPr id="0" name=""/>
        <dsp:cNvSpPr/>
      </dsp:nvSpPr>
      <dsp:spPr>
        <a:xfrm>
          <a:off x="7009010" y="3026831"/>
          <a:ext cx="661233" cy="57229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3226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900" b="1" kern="1200"/>
            <a:t>激光显示用光机组件</a:t>
          </a:r>
        </a:p>
      </dsp:txBody>
      <dsp:txXfrm>
        <a:off x="7009010" y="3026831"/>
        <a:ext cx="661233" cy="572295"/>
      </dsp:txXfrm>
    </dsp:sp>
    <dsp:sp modelId="{DA66F7DF-1740-4C46-A282-6F4FBCF1028C}">
      <dsp:nvSpPr>
        <dsp:cNvPr id="0" name=""/>
        <dsp:cNvSpPr/>
      </dsp:nvSpPr>
      <dsp:spPr>
        <a:xfrm>
          <a:off x="7216708" y="3514732"/>
          <a:ext cx="397460" cy="18239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5715" rIns="22860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900" b="1" kern="1200"/>
            <a:t>5-1-8-3</a:t>
          </a:r>
          <a:endParaRPr lang="zh-CN" altLang="en-US" sz="900" b="1" kern="1200"/>
        </a:p>
      </dsp:txBody>
      <dsp:txXfrm>
        <a:off x="7216708" y="3514732"/>
        <a:ext cx="397460" cy="182398"/>
      </dsp:txXfrm>
    </dsp:sp>
    <dsp:sp modelId="{0B08296C-A146-46DF-A22B-14809AE57C87}">
      <dsp:nvSpPr>
        <dsp:cNvPr id="0" name=""/>
        <dsp:cNvSpPr/>
      </dsp:nvSpPr>
      <dsp:spPr>
        <a:xfrm>
          <a:off x="7776949" y="3026831"/>
          <a:ext cx="661233" cy="57229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3226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900" b="1" kern="1200"/>
            <a:t>显示用玻璃盖板</a:t>
          </a:r>
        </a:p>
      </dsp:txBody>
      <dsp:txXfrm>
        <a:off x="7776949" y="3026831"/>
        <a:ext cx="661233" cy="572295"/>
      </dsp:txXfrm>
    </dsp:sp>
    <dsp:sp modelId="{00C047C8-D07F-4182-A556-EA29B8BF6DC0}">
      <dsp:nvSpPr>
        <dsp:cNvPr id="0" name=""/>
        <dsp:cNvSpPr/>
      </dsp:nvSpPr>
      <dsp:spPr>
        <a:xfrm>
          <a:off x="7984646" y="3514732"/>
          <a:ext cx="397460" cy="18239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700" b="1" kern="1200"/>
            <a:t>5-1-8-4</a:t>
          </a:r>
          <a:endParaRPr lang="zh-CN" altLang="en-US" sz="700" b="1" kern="1200"/>
        </a:p>
      </dsp:txBody>
      <dsp:txXfrm>
        <a:off x="7984646" y="3514732"/>
        <a:ext cx="397460" cy="1823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NameandTitleOrganizationalChart">
  <dgm:title val=""/>
  <dgm:desc val=""/>
  <dgm:catLst>
    <dgm:cat type="hierarchy" pri="125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Max/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h" fact="0.4"/>
              </dgm:constrLst>
              <dgm:ruleLst>
                <dgm:rule type="primFontSz" val="5" fact="NaN" max="NaN"/>
              </dgm:ruleLst>
            </dgm:layoutNode>
            <dgm:layoutNode name="titleText1" styleLbl="fgAcc0">
              <dgm:varLst>
                <dgm:chMax val="0"/>
                <dgm:chPref val="0"/>
              </dgm:varLst>
              <dgm:alg type="tx">
                <dgm:param type="parTxLTRAlign" val="r"/>
              </dgm:alg>
              <dgm:shape xmlns:r="http://schemas.openxmlformats.org/officeDocument/2006/relationships" type="rect" r:blip="">
                <dgm:adjLst/>
              </dgm:shape>
              <dgm:presOf axis="followSib" ptType="sibTrans" hideLastTrans="0" cnt="1"/>
              <dgm:constrLst>
                <dgm:constr type="primFontSz" val="65"/>
                <dgm:constr type="lMarg" refType="primFontSz" fact="0.2"/>
                <dgm:constr type="rMarg" refType="primFontSz" fact="0.2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1" func="var" arg="hierBranch" op="equ" val="hang">
                    <dgm:layoutNode name="Name4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3">
                    <dgm:layoutNode name="Name44">
                      <dgm:choose name="Name45">
                        <dgm:if name="Name46" axis="self" func="depth" op="lte" val="2">
                          <dgm:choose name="Name47">
                            <dgm:if name="Name4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4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0">
                          <dgm:choose name="Name51">
                            <dgm:if name="Name52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3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54">
                  <dgm:if name="Name55" func="var" arg="hierBranch" op="equ" val="l">
                    <dgm:choose name="Name56">
                      <dgm:if name="Name57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58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59" func="var" arg="hierBranch" op="equ" val="r">
                    <dgm:choose name="Name60">
                      <dgm:if name="Name61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2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3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4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65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6">
                    <dgm:if name="Name67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8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9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70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 styleLbl="node1">
                    <dgm:varLst>
                      <dgm:chMax/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2" styleLbl="fgAcc1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71">
                    <dgm:if name="Name7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4" func="var" arg="hierBranch" op="equ" val="hang">
                      <dgm:choose name="Name75">
                        <dgm:if name="Name7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78" func="var" arg="hierBranch" op="equ" val="std">
                      <dgm:choose name="Name79">
                        <dgm:if name="Name80" func="var" arg="dir" op="equ" val="norm">
                          <dgm:alg type="hierChild"/>
                        </dgm:if>
                        <dgm:else name="Name8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2" func="var" arg="hierBranch" op="equ" val="init">
                      <dgm:choose name="Name83">
                        <dgm:if name="Name84" func="var" arg="dir" op="equ" val="norm">
                          <dgm:alg type="hierChild"/>
                        </dgm:if>
                        <dgm:else name="Name85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else name="Name86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87" ref="rep2a"/>
                </dgm:layoutNode>
                <dgm:layoutNode name="hierChild5">
                  <dgm:choose name="Name88">
                    <dgm:if name="Name8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91" ref="rep2b"/>
                </dgm:layoutNode>
              </dgm:layoutNode>
            </dgm:forEach>
          </dgm:layoutNode>
          <dgm:layoutNode name="hierChild3">
            <dgm:choose name="Name92">
              <dgm:if name="Name93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4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95" axis="precedSib" ptType="parTrans" st="-1" cnt="1">
                <dgm:layoutNode name="Name96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97">
                  <dgm:if name="Name98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99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0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1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02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103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04">
                    <dgm:if name="Name105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6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7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08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 styleLbl="asst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3" styleLbl="fgAcc2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09">
                    <dgm:if name="Name110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11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12" func="var" arg="hierBranch" op="equ" val="hang">
                      <dgm:choose name="Name113">
                        <dgm:if name="Name114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15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16" func="var" arg="hierBranch" op="equ" val="std">
                      <dgm:choose name="Name117">
                        <dgm:if name="Name118" func="var" arg="dir" op="equ" val="norm">
                          <dgm:alg type="hierChild"/>
                        </dgm:if>
                        <dgm:else name="Name119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20" func="var" arg="hierBranch" op="equ" val="init">
                      <dgm:alg type="hierChild"/>
                    </dgm:if>
                    <dgm:else name="Name12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2" ref="rep2a"/>
                </dgm:layoutNode>
                <dgm:layoutNode name="hierChild7">
                  <dgm:choose name="Name123">
                    <dgm:if name="Name12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2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6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4021138" y="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2ABCF1-C814-4055-BB0F-740A5A1E5FC4}" type="datetimeFigureOut">
              <a:rPr lang="zh-CN" altLang="en-US" smtClean="0"/>
              <a:t>2016/10/25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4021138" y="972185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CADA4A-83C3-4D72-9772-A1ABD0E710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49213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363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>
              <a:defRPr sz="1300" b="0">
                <a:latin typeface="Arial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884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294" y="0"/>
            <a:ext cx="3076363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>
              <a:defRPr sz="1300" b="0">
                <a:latin typeface="Arial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53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2188" y="768350"/>
            <a:ext cx="5114925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84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930" y="4861441"/>
            <a:ext cx="5679440" cy="4605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1884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106"/>
            <a:ext cx="3076363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>
              <a:defRPr sz="1300" b="0">
                <a:latin typeface="Arial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884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294" y="9721106"/>
            <a:ext cx="3076363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>
              <a:defRPr sz="1300" b="0">
                <a:latin typeface="Arial" charset="0"/>
                <a:ea typeface="宋体" pitchFamily="2" charset="-122"/>
              </a:defRPr>
            </a:lvl1pPr>
          </a:lstStyle>
          <a:p>
            <a:pPr>
              <a:defRPr/>
            </a:pPr>
            <a:fld id="{0B0273CA-8DB1-41F1-92BA-88C71B8F6971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429301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8" descr="重新曝光 p2-6-b 拷贝_2007-04-02-14-54-34-7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14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21"/>
          <p:cNvSpPr>
            <a:spLocks noChangeArrowheads="1"/>
          </p:cNvSpPr>
          <p:nvPr/>
        </p:nvSpPr>
        <p:spPr bwMode="gray">
          <a:xfrm>
            <a:off x="2051050" y="3124200"/>
            <a:ext cx="7092950" cy="127635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 b="0">
              <a:latin typeface="Arial" charset="0"/>
            </a:endParaRPr>
          </a:p>
        </p:txBody>
      </p:sp>
      <p:sp>
        <p:nvSpPr>
          <p:cNvPr id="5" name="Rectangle 22"/>
          <p:cNvSpPr>
            <a:spLocks noChangeArrowheads="1"/>
          </p:cNvSpPr>
          <p:nvPr/>
        </p:nvSpPr>
        <p:spPr bwMode="gray">
          <a:xfrm>
            <a:off x="0" y="3124200"/>
            <a:ext cx="9144000" cy="3048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 b="0">
              <a:latin typeface="Arial" charset="0"/>
            </a:endParaRPr>
          </a:p>
        </p:txBody>
      </p:sp>
      <p:pic>
        <p:nvPicPr>
          <p:cNvPr id="6" name="Picture 23" descr="ic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100806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87550" y="4365625"/>
            <a:ext cx="7156450" cy="1028700"/>
          </a:xfrm>
        </p:spPr>
        <p:txBody>
          <a:bodyPr/>
          <a:lstStyle>
            <a:lvl1pPr algn="ctr">
              <a:defRPr sz="3600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500233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76892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548510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93845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16720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53636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5581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959555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835493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00810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836613"/>
            <a:ext cx="2057400" cy="52895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836613"/>
            <a:ext cx="6019800" cy="52895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55405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4213" y="836613"/>
            <a:ext cx="7800975" cy="56356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9929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4213" y="836613"/>
            <a:ext cx="7800975" cy="56356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zh-CN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17045006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A76857-F505-417E-A203-9B97410B3A0E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272314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41DD82-C7A8-43E9-AD1F-B51D61EF1002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24572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A396E1-1C13-4BC6-AE41-BCF876FDB7FA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62887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7AA012-75D0-461F-ACCF-382B5FF3F580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668512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D6BC55-B38B-4A2A-A614-24FFBEBD239B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710502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09ED6F-C575-4641-9058-8BF9DA67A453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559066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9A4810-A012-4A1A-985A-12C2ADC3389E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085317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7F911F-D66A-43C0-8DDC-9A657C00B0A1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82762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63CB16-A960-41C1-AA7B-6CB14C4D9C11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314648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CB1796-895C-4F15-8032-A4E2167FB367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6520623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6DAC8E-684E-4143-ACF5-B84A5450B187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30251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2" name="Rectangle 28"/>
          <p:cNvSpPr>
            <a:spLocks noChangeArrowheads="1"/>
          </p:cNvSpPr>
          <p:nvPr userDrawn="1"/>
        </p:nvSpPr>
        <p:spPr bwMode="gray">
          <a:xfrm>
            <a:off x="0" y="765175"/>
            <a:ext cx="9144000" cy="46831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 b="0">
              <a:latin typeface="Arial" charset="0"/>
            </a:endParaRPr>
          </a:p>
        </p:txBody>
      </p:sp>
      <p:pic>
        <p:nvPicPr>
          <p:cNvPr id="2052" name="Picture 32" descr="icon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2788" y="0"/>
            <a:ext cx="811212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34" descr="图片0"/>
          <p:cNvPicPr>
            <a:picLocks noChangeArrowheads="1"/>
          </p:cNvPicPr>
          <p:nvPr/>
        </p:nvPicPr>
        <p:blipFill>
          <a:blip r:embed="rId16">
            <a:lum bright="8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0"/>
            <a:ext cx="4117975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38" descr="重新曝光 p2-6-b 拷贝"/>
          <p:cNvPicPr>
            <a:picLocks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211638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11" r:id="rId2"/>
    <p:sldLayoutId id="2147483710" r:id="rId3"/>
    <p:sldLayoutId id="2147483709" r:id="rId4"/>
    <p:sldLayoutId id="2147483708" r:id="rId5"/>
    <p:sldLayoutId id="2147483707" r:id="rId6"/>
    <p:sldLayoutId id="2147483706" r:id="rId7"/>
    <p:sldLayoutId id="2147483705" r:id="rId8"/>
    <p:sldLayoutId id="2147483704" r:id="rId9"/>
    <p:sldLayoutId id="2147483703" r:id="rId10"/>
    <p:sldLayoutId id="2147483702" r:id="rId11"/>
    <p:sldLayoutId id="2147483701" r:id="rId12"/>
    <p:sldLayoutId id="2147483700" r:id="rId13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710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710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710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Arial" charset="0"/>
                <a:ea typeface="+mn-ea"/>
              </a:defRPr>
            </a:lvl1pPr>
          </a:lstStyle>
          <a:p>
            <a:pPr>
              <a:defRPr/>
            </a:pPr>
            <a:fld id="{C45CC5D8-2A4B-44EF-AD07-71177A17B29A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1" r:id="rId2"/>
    <p:sldLayoutId id="2147483720" r:id="rId3"/>
    <p:sldLayoutId id="2147483719" r:id="rId4"/>
    <p:sldLayoutId id="2147483718" r:id="rId5"/>
    <p:sldLayoutId id="2147483717" r:id="rId6"/>
    <p:sldLayoutId id="2147483716" r:id="rId7"/>
    <p:sldLayoutId id="2147483715" r:id="rId8"/>
    <p:sldLayoutId id="2147483714" r:id="rId9"/>
    <p:sldLayoutId id="2147483713" r:id="rId10"/>
    <p:sldLayoutId id="214748371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&#26631;&#20934;&#20307;&#31995;&#28165;&#21333;&#65288;&#24179;&#26495;&#26174;&#31034;%2020160702&#65289;.xlsx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 bwMode="white">
          <a:xfrm>
            <a:off x="2771775" y="5337175"/>
            <a:ext cx="5661025" cy="865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dist" eaLnBrk="1" hangingPunct="1"/>
            <a:r>
              <a:rPr lang="zh-CN" altLang="en-US" sz="2000" dirty="0" smtClean="0">
                <a:solidFill>
                  <a:schemeClr val="tx2"/>
                </a:solidFill>
                <a:ea typeface="黑体" pitchFamily="49" charset="-122"/>
              </a:rPr>
              <a:t>全国平板显示器件标准化技术</a:t>
            </a:r>
            <a:r>
              <a:rPr lang="zh-CN" altLang="en-US" sz="2000" dirty="0" smtClean="0">
                <a:solidFill>
                  <a:schemeClr val="tx2"/>
                </a:solidFill>
                <a:ea typeface="黑体" pitchFamily="49" charset="-122"/>
              </a:rPr>
              <a:t>委员会</a:t>
            </a:r>
            <a:r>
              <a:rPr lang="en-US" altLang="zh-CN" sz="2000" dirty="0" smtClean="0">
                <a:solidFill>
                  <a:schemeClr val="tx2"/>
                </a:solidFill>
                <a:ea typeface="黑体" pitchFamily="49" charset="-122"/>
              </a:rPr>
              <a:t/>
            </a:r>
            <a:br>
              <a:rPr lang="en-US" altLang="zh-CN" sz="2000" dirty="0" smtClean="0">
                <a:solidFill>
                  <a:schemeClr val="tx2"/>
                </a:solidFill>
                <a:ea typeface="黑体" pitchFamily="49" charset="-122"/>
              </a:rPr>
            </a:br>
            <a:r>
              <a:rPr lang="zh-CN" altLang="en-US" sz="2000" dirty="0" smtClean="0">
                <a:solidFill>
                  <a:schemeClr val="tx2"/>
                </a:solidFill>
                <a:ea typeface="黑体" pitchFamily="49" charset="-122"/>
              </a:rPr>
              <a:t>工信部半导体照明技术标准工作组</a:t>
            </a:r>
            <a:r>
              <a:rPr lang="zh-CN" altLang="en-US" sz="2000" dirty="0" smtClean="0">
                <a:solidFill>
                  <a:schemeClr val="tx2"/>
                </a:solidFill>
                <a:ea typeface="黑体" pitchFamily="49" charset="-122"/>
              </a:rPr>
              <a:t/>
            </a:r>
            <a:br>
              <a:rPr lang="zh-CN" altLang="en-US" sz="2000" dirty="0" smtClean="0">
                <a:solidFill>
                  <a:schemeClr val="tx2"/>
                </a:solidFill>
                <a:ea typeface="黑体" pitchFamily="49" charset="-122"/>
              </a:rPr>
            </a:br>
            <a:r>
              <a:rPr lang="zh-CN" altLang="en-US" sz="2000" dirty="0" smtClean="0">
                <a:solidFill>
                  <a:schemeClr val="tx2"/>
                </a:solidFill>
                <a:ea typeface="黑体" pitchFamily="49" charset="-122"/>
              </a:rPr>
              <a:t>中 国 电 子 技 术 标 准 化 研 究 院</a:t>
            </a:r>
          </a:p>
        </p:txBody>
      </p:sp>
      <p:sp>
        <p:nvSpPr>
          <p:cNvPr id="5123" name="Line 7"/>
          <p:cNvSpPr>
            <a:spLocks noChangeShapeType="1"/>
          </p:cNvSpPr>
          <p:nvPr/>
        </p:nvSpPr>
        <p:spPr bwMode="auto">
          <a:xfrm>
            <a:off x="4284663" y="6237288"/>
            <a:ext cx="4465637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4" name="Line 8"/>
          <p:cNvSpPr>
            <a:spLocks noChangeShapeType="1"/>
          </p:cNvSpPr>
          <p:nvPr/>
        </p:nvSpPr>
        <p:spPr bwMode="auto">
          <a:xfrm flipV="1">
            <a:off x="8532813" y="5661025"/>
            <a:ext cx="0" cy="85566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5" name="Text Box 9"/>
          <p:cNvSpPr txBox="1">
            <a:spLocks noChangeArrowheads="1"/>
          </p:cNvSpPr>
          <p:nvPr/>
        </p:nvSpPr>
        <p:spPr bwMode="auto">
          <a:xfrm>
            <a:off x="2199481" y="3320988"/>
            <a:ext cx="6805612" cy="586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9pPr>
          </a:lstStyle>
          <a:p>
            <a:pPr algn="ctr" eaLnBrk="1" hangingPunct="1"/>
            <a:r>
              <a:rPr lang="en-US" altLang="zh-CN" sz="3200" dirty="0">
                <a:solidFill>
                  <a:schemeClr val="bg1"/>
                </a:solidFill>
              </a:rPr>
              <a:t>LED</a:t>
            </a:r>
            <a:r>
              <a:rPr lang="zh-CN" altLang="en-US" sz="3200" dirty="0">
                <a:solidFill>
                  <a:schemeClr val="bg1"/>
                </a:solidFill>
              </a:rPr>
              <a:t>显示屏标准现状与</a:t>
            </a:r>
            <a:r>
              <a:rPr lang="zh-CN" altLang="en-US" sz="3200" dirty="0" smtClean="0">
                <a:solidFill>
                  <a:schemeClr val="bg1"/>
                </a:solidFill>
              </a:rPr>
              <a:t>规划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5126" name="Text Box 10"/>
          <p:cNvSpPr txBox="1">
            <a:spLocks noChangeArrowheads="1"/>
          </p:cNvSpPr>
          <p:nvPr/>
        </p:nvSpPr>
        <p:spPr bwMode="auto">
          <a:xfrm>
            <a:off x="5148263" y="6237288"/>
            <a:ext cx="18716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9pPr>
          </a:lstStyle>
          <a:p>
            <a:pPr eaLnBrk="1" hangingPunct="1"/>
            <a:r>
              <a:rPr lang="zh-CN" altLang="en-US">
                <a:solidFill>
                  <a:schemeClr val="tx2"/>
                </a:solidFill>
              </a:rPr>
              <a:t>赵     英</a:t>
            </a:r>
            <a:endParaRPr lang="en-US" altLang="zh-CN">
              <a:solidFill>
                <a:schemeClr val="tx2"/>
              </a:solidFill>
            </a:endParaRPr>
          </a:p>
        </p:txBody>
      </p:sp>
      <p:sp>
        <p:nvSpPr>
          <p:cNvPr id="5127" name="Text Box 11"/>
          <p:cNvSpPr txBox="1">
            <a:spLocks noChangeArrowheads="1"/>
          </p:cNvSpPr>
          <p:nvPr/>
        </p:nvSpPr>
        <p:spPr bwMode="auto">
          <a:xfrm>
            <a:off x="6732588" y="6308725"/>
            <a:ext cx="1763712" cy="340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9pPr>
          </a:lstStyle>
          <a:p>
            <a:pPr eaLnBrk="1" hangingPunct="1"/>
            <a:r>
              <a:rPr lang="en-US" altLang="zh-CN" sz="1600" dirty="0" smtClean="0">
                <a:solidFill>
                  <a:schemeClr val="tx2"/>
                </a:solidFill>
              </a:rPr>
              <a:t>2016</a:t>
            </a:r>
            <a:r>
              <a:rPr lang="zh-CN" altLang="en-US" sz="1600" dirty="0" smtClean="0">
                <a:solidFill>
                  <a:schemeClr val="tx2"/>
                </a:solidFill>
              </a:rPr>
              <a:t>年</a:t>
            </a:r>
            <a:r>
              <a:rPr lang="en-US" altLang="zh-CN" sz="1600" dirty="0" smtClean="0">
                <a:solidFill>
                  <a:schemeClr val="tx2"/>
                </a:solidFill>
              </a:rPr>
              <a:t>10</a:t>
            </a:r>
            <a:r>
              <a:rPr lang="zh-CN" altLang="en-US" sz="1600" dirty="0" smtClean="0">
                <a:solidFill>
                  <a:schemeClr val="tx2"/>
                </a:solidFill>
              </a:rPr>
              <a:t>月</a:t>
            </a:r>
            <a:r>
              <a:rPr lang="en-US" altLang="zh-CN" sz="1600" dirty="0" smtClean="0">
                <a:solidFill>
                  <a:schemeClr val="tx2"/>
                </a:solidFill>
              </a:rPr>
              <a:t>26</a:t>
            </a:r>
            <a:r>
              <a:rPr lang="zh-CN" altLang="en-US" sz="1600" dirty="0" smtClean="0">
                <a:solidFill>
                  <a:schemeClr val="tx2"/>
                </a:solidFill>
              </a:rPr>
              <a:t>日</a:t>
            </a:r>
            <a:endParaRPr lang="zh-CN" altLang="en-US" sz="16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2532" name="AutoShape 4"/>
          <p:cNvSpPr>
            <a:spLocks noChangeArrowheads="1"/>
          </p:cNvSpPr>
          <p:nvPr/>
        </p:nvSpPr>
        <p:spPr bwMode="gray">
          <a:xfrm>
            <a:off x="323528" y="1916832"/>
            <a:ext cx="8280400" cy="1077913"/>
          </a:xfrm>
          <a:prstGeom prst="roundRect">
            <a:avLst>
              <a:gd name="adj" fmla="val 10889"/>
            </a:avLst>
          </a:prstGeom>
          <a:gradFill rotWithShape="1">
            <a:gsLst>
              <a:gs pos="0">
                <a:srgbClr val="DDDDDD"/>
              </a:gs>
              <a:gs pos="50000">
                <a:srgbClr val="DDDDDD">
                  <a:gamma/>
                  <a:tint val="36471"/>
                  <a:invGamma/>
                </a:srgbClr>
              </a:gs>
              <a:gs pos="100000">
                <a:srgbClr val="DDDDDD"/>
              </a:gs>
            </a:gsLst>
            <a:lin ang="2700000" scaled="1"/>
          </a:gradFill>
          <a:ln w="38100">
            <a:solidFill>
              <a:srgbClr val="FFFFFF"/>
            </a:solidFill>
            <a:round/>
            <a:headEnd/>
            <a:tailEnd/>
          </a:ln>
          <a:effectLst>
            <a:outerShdw dist="135003" dir="2928844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 b="0">
              <a:latin typeface="Arial" charset="0"/>
            </a:endParaRPr>
          </a:p>
        </p:txBody>
      </p:sp>
      <p:sp>
        <p:nvSpPr>
          <p:cNvPr id="175109" name="AutoShape 6"/>
          <p:cNvSpPr>
            <a:spLocks noChangeArrowheads="1"/>
          </p:cNvSpPr>
          <p:nvPr/>
        </p:nvSpPr>
        <p:spPr bwMode="gray">
          <a:xfrm>
            <a:off x="412428" y="2005732"/>
            <a:ext cx="3144838" cy="881063"/>
          </a:xfrm>
          <a:prstGeom prst="roundRect">
            <a:avLst>
              <a:gd name="adj" fmla="val 11921"/>
            </a:avLst>
          </a:prstGeom>
          <a:solidFill>
            <a:srgbClr val="FF9900"/>
          </a:solidFill>
          <a:ln w="381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 b="0"/>
          </a:p>
        </p:txBody>
      </p:sp>
      <p:sp>
        <p:nvSpPr>
          <p:cNvPr id="662535" name="Freeform 7"/>
          <p:cNvSpPr>
            <a:spLocks/>
          </p:cNvSpPr>
          <p:nvPr/>
        </p:nvSpPr>
        <p:spPr bwMode="gray">
          <a:xfrm>
            <a:off x="547366" y="2051770"/>
            <a:ext cx="1566862" cy="449262"/>
          </a:xfrm>
          <a:custGeom>
            <a:avLst/>
            <a:gdLst/>
            <a:ahLst/>
            <a:cxnLst>
              <a:cxn ang="0">
                <a:pos x="118" y="0"/>
              </a:cxn>
              <a:cxn ang="0">
                <a:pos x="0" y="118"/>
              </a:cxn>
              <a:cxn ang="0">
                <a:pos x="0" y="589"/>
              </a:cxn>
              <a:cxn ang="0">
                <a:pos x="161" y="174"/>
              </a:cxn>
              <a:cxn ang="0">
                <a:pos x="589" y="0"/>
              </a:cxn>
              <a:cxn ang="0">
                <a:pos x="118" y="0"/>
              </a:cxn>
            </a:cxnLst>
            <a:rect l="0" t="0" r="r" b="b"/>
            <a:pathLst>
              <a:path w="596" h="598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lnTo>
                  <a:pt x="0" y="589"/>
                </a:lnTo>
                <a:cubicBezTo>
                  <a:pt x="27" y="598"/>
                  <a:pt x="12" y="309"/>
                  <a:pt x="161" y="174"/>
                </a:cubicBezTo>
                <a:cubicBezTo>
                  <a:pt x="310" y="39"/>
                  <a:pt x="596" y="29"/>
                  <a:pt x="589" y="0"/>
                </a:cubicBezTo>
                <a:lnTo>
                  <a:pt x="118" y="0"/>
                </a:lnTo>
                <a:close/>
              </a:path>
            </a:pathLst>
          </a:custGeom>
          <a:gradFill rotWithShape="1">
            <a:gsLst>
              <a:gs pos="0">
                <a:schemeClr val="accent1">
                  <a:gamma/>
                  <a:tint val="54510"/>
                  <a:invGamma/>
                </a:schemeClr>
              </a:gs>
              <a:gs pos="50000">
                <a:schemeClr val="accent1">
                  <a:alpha val="0"/>
                </a:schemeClr>
              </a:gs>
              <a:gs pos="100000">
                <a:schemeClr val="accent1">
                  <a:gamma/>
                  <a:tint val="54510"/>
                  <a:invGamma/>
                </a:schemeClr>
              </a:gs>
            </a:gsLst>
            <a:lin ang="27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 b="0">
              <a:latin typeface="Arial" charset="0"/>
            </a:endParaRPr>
          </a:p>
        </p:txBody>
      </p:sp>
      <p:sp>
        <p:nvSpPr>
          <p:cNvPr id="662536" name="Text Box 8"/>
          <p:cNvSpPr txBox="1">
            <a:spLocks noChangeArrowheads="1"/>
          </p:cNvSpPr>
          <p:nvPr/>
        </p:nvSpPr>
        <p:spPr bwMode="gray">
          <a:xfrm>
            <a:off x="864072" y="2217812"/>
            <a:ext cx="224155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9pPr>
          </a:lstStyle>
          <a:p>
            <a:pPr algn="ctr"/>
            <a:r>
              <a:rPr lang="zh-CN" alt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标准！</a:t>
            </a:r>
            <a:endParaRPr lang="zh-CN" altLang="en-US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75112" name="Text Box 9"/>
          <p:cNvSpPr txBox="1">
            <a:spLocks noChangeArrowheads="1"/>
          </p:cNvSpPr>
          <p:nvPr/>
        </p:nvSpPr>
        <p:spPr bwMode="gray">
          <a:xfrm>
            <a:off x="3772371" y="2231157"/>
            <a:ext cx="45561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9pPr>
          </a:lstStyle>
          <a:p>
            <a:r>
              <a:rPr lang="zh-CN" altLang="en-US" sz="2000" dirty="0" smtClean="0">
                <a:solidFill>
                  <a:srgbClr val="9933FF"/>
                </a:solidFill>
              </a:rPr>
              <a:t>简要</a:t>
            </a:r>
            <a:r>
              <a:rPr lang="zh-CN" altLang="en-US" sz="2000" dirty="0">
                <a:solidFill>
                  <a:srgbClr val="9933FF"/>
                </a:solidFill>
              </a:rPr>
              <a:t>介绍标准和标准化的定义和</a:t>
            </a:r>
            <a:r>
              <a:rPr lang="zh-CN" altLang="en-US" sz="2000" dirty="0" smtClean="0">
                <a:solidFill>
                  <a:srgbClr val="9933FF"/>
                </a:solidFill>
              </a:rPr>
              <a:t>内涵。</a:t>
            </a:r>
            <a:endParaRPr lang="en-US" altLang="zh-CN" sz="2000" dirty="0">
              <a:solidFill>
                <a:srgbClr val="9933FF"/>
              </a:solidFill>
            </a:endParaRPr>
          </a:p>
        </p:txBody>
      </p:sp>
      <p:sp>
        <p:nvSpPr>
          <p:cNvPr id="662538" name="AutoShape 10"/>
          <p:cNvSpPr>
            <a:spLocks noChangeArrowheads="1"/>
          </p:cNvSpPr>
          <p:nvPr/>
        </p:nvSpPr>
        <p:spPr bwMode="gray">
          <a:xfrm>
            <a:off x="323528" y="3236045"/>
            <a:ext cx="8280400" cy="1079500"/>
          </a:xfrm>
          <a:prstGeom prst="roundRect">
            <a:avLst>
              <a:gd name="adj" fmla="val 10889"/>
            </a:avLst>
          </a:prstGeom>
          <a:gradFill rotWithShape="1">
            <a:gsLst>
              <a:gs pos="0">
                <a:srgbClr val="DDDDDD"/>
              </a:gs>
              <a:gs pos="50000">
                <a:srgbClr val="DDDDDD">
                  <a:gamma/>
                  <a:tint val="39216"/>
                  <a:invGamma/>
                </a:srgbClr>
              </a:gs>
              <a:gs pos="100000">
                <a:srgbClr val="DDDDDD"/>
              </a:gs>
            </a:gsLst>
            <a:lin ang="2700000" scaled="1"/>
          </a:gradFill>
          <a:ln w="38100">
            <a:solidFill>
              <a:srgbClr val="FFFFFF"/>
            </a:solidFill>
            <a:round/>
            <a:headEnd/>
            <a:tailEnd/>
          </a:ln>
          <a:effectLst>
            <a:outerShdw dist="135003" dir="2928844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 b="0">
              <a:latin typeface="Arial" charset="0"/>
            </a:endParaRPr>
          </a:p>
        </p:txBody>
      </p:sp>
      <p:sp>
        <p:nvSpPr>
          <p:cNvPr id="662540" name="AutoShape 12"/>
          <p:cNvSpPr>
            <a:spLocks noChangeArrowheads="1"/>
          </p:cNvSpPr>
          <p:nvPr/>
        </p:nvSpPr>
        <p:spPr bwMode="gray">
          <a:xfrm>
            <a:off x="485453" y="3345582"/>
            <a:ext cx="3041650" cy="882650"/>
          </a:xfrm>
          <a:prstGeom prst="roundRect">
            <a:avLst>
              <a:gd name="adj" fmla="val 11921"/>
            </a:avLst>
          </a:prstGeom>
          <a:gradFill rotWithShape="1">
            <a:gsLst>
              <a:gs pos="0">
                <a:schemeClr val="hlink">
                  <a:gamma/>
                  <a:tint val="72549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381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 b="0">
              <a:latin typeface="Arial" charset="0"/>
            </a:endParaRPr>
          </a:p>
        </p:txBody>
      </p:sp>
      <p:sp>
        <p:nvSpPr>
          <p:cNvPr id="662541" name="Freeform 13"/>
          <p:cNvSpPr>
            <a:spLocks/>
          </p:cNvSpPr>
          <p:nvPr/>
        </p:nvSpPr>
        <p:spPr bwMode="gray">
          <a:xfrm>
            <a:off x="604516" y="3393207"/>
            <a:ext cx="1185862" cy="357188"/>
          </a:xfrm>
          <a:custGeom>
            <a:avLst/>
            <a:gdLst/>
            <a:ahLst/>
            <a:cxnLst>
              <a:cxn ang="0">
                <a:pos x="118" y="0"/>
              </a:cxn>
              <a:cxn ang="0">
                <a:pos x="0" y="118"/>
              </a:cxn>
              <a:cxn ang="0">
                <a:pos x="0" y="589"/>
              </a:cxn>
              <a:cxn ang="0">
                <a:pos x="161" y="174"/>
              </a:cxn>
              <a:cxn ang="0">
                <a:pos x="589" y="0"/>
              </a:cxn>
              <a:cxn ang="0">
                <a:pos x="118" y="0"/>
              </a:cxn>
            </a:cxnLst>
            <a:rect l="0" t="0" r="r" b="b"/>
            <a:pathLst>
              <a:path w="596" h="598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lnTo>
                  <a:pt x="0" y="589"/>
                </a:lnTo>
                <a:cubicBezTo>
                  <a:pt x="27" y="598"/>
                  <a:pt x="12" y="309"/>
                  <a:pt x="161" y="174"/>
                </a:cubicBezTo>
                <a:cubicBezTo>
                  <a:pt x="310" y="39"/>
                  <a:pt x="596" y="29"/>
                  <a:pt x="589" y="0"/>
                </a:cubicBezTo>
                <a:lnTo>
                  <a:pt x="118" y="0"/>
                </a:lnTo>
                <a:close/>
              </a:path>
            </a:pathLst>
          </a:custGeom>
          <a:gradFill rotWithShape="1">
            <a:gsLst>
              <a:gs pos="0">
                <a:schemeClr val="hlink">
                  <a:gamma/>
                  <a:tint val="42353"/>
                  <a:invGamma/>
                </a:schemeClr>
              </a:gs>
              <a:gs pos="100000">
                <a:schemeClr val="hlink">
                  <a:alpha val="0"/>
                </a:schemeClr>
              </a:gs>
            </a:gsLst>
            <a:lin ang="27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 b="0">
              <a:latin typeface="Arial" charset="0"/>
            </a:endParaRPr>
          </a:p>
        </p:txBody>
      </p:sp>
      <p:sp>
        <p:nvSpPr>
          <p:cNvPr id="662542" name="Text Box 14"/>
          <p:cNvSpPr txBox="1">
            <a:spLocks noChangeArrowheads="1"/>
          </p:cNvSpPr>
          <p:nvPr/>
        </p:nvSpPr>
        <p:spPr bwMode="gray">
          <a:xfrm>
            <a:off x="1487204" y="3555132"/>
            <a:ext cx="1107996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9pPr>
          </a:lstStyle>
          <a:p>
            <a:pPr algn="ctr"/>
            <a:r>
              <a:rPr lang="zh-CN" alt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标准！</a:t>
            </a:r>
            <a:endParaRPr lang="zh-CN" altLang="en-US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75118" name="Text Box 15"/>
          <p:cNvSpPr txBox="1">
            <a:spLocks noChangeArrowheads="1"/>
          </p:cNvSpPr>
          <p:nvPr/>
        </p:nvSpPr>
        <p:spPr bwMode="gray">
          <a:xfrm>
            <a:off x="3772371" y="3436069"/>
            <a:ext cx="46783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9pPr>
          </a:lstStyle>
          <a:p>
            <a:r>
              <a:rPr lang="zh-CN" altLang="en-US" sz="2000" dirty="0">
                <a:solidFill>
                  <a:srgbClr val="9933FF"/>
                </a:solidFill>
              </a:rPr>
              <a:t>简要介绍</a:t>
            </a:r>
            <a:r>
              <a:rPr lang="zh-CN" altLang="en-US" sz="2000" dirty="0" smtClean="0">
                <a:solidFill>
                  <a:srgbClr val="9933FF"/>
                </a:solidFill>
              </a:rPr>
              <a:t>我国平板显示技术</a:t>
            </a:r>
            <a:r>
              <a:rPr lang="zh-CN" altLang="en-US" sz="2000" dirty="0">
                <a:solidFill>
                  <a:srgbClr val="9933FF"/>
                </a:solidFill>
              </a:rPr>
              <a:t>标准体系构成</a:t>
            </a:r>
            <a:r>
              <a:rPr lang="zh-CN" altLang="en-US" sz="2000" dirty="0" smtClean="0">
                <a:solidFill>
                  <a:srgbClr val="9933FF"/>
                </a:solidFill>
              </a:rPr>
              <a:t>，</a:t>
            </a:r>
            <a:r>
              <a:rPr lang="en-US" altLang="zh-CN" sz="2000" dirty="0" smtClean="0">
                <a:solidFill>
                  <a:srgbClr val="9933FF"/>
                </a:solidFill>
              </a:rPr>
              <a:t>LED</a:t>
            </a:r>
            <a:r>
              <a:rPr lang="zh-CN" altLang="en-US" sz="2000" dirty="0" smtClean="0">
                <a:solidFill>
                  <a:srgbClr val="9933FF"/>
                </a:solidFill>
              </a:rPr>
              <a:t>显示屏标准现状。</a:t>
            </a:r>
            <a:endParaRPr lang="zh-CN" altLang="en-US" sz="2000" dirty="0">
              <a:solidFill>
                <a:srgbClr val="9933FF"/>
              </a:solidFill>
            </a:endParaRPr>
          </a:p>
        </p:txBody>
      </p:sp>
      <p:sp>
        <p:nvSpPr>
          <p:cNvPr id="662545" name="AutoShape 17"/>
          <p:cNvSpPr>
            <a:spLocks noChangeArrowheads="1"/>
          </p:cNvSpPr>
          <p:nvPr/>
        </p:nvSpPr>
        <p:spPr bwMode="gray">
          <a:xfrm>
            <a:off x="323528" y="4556845"/>
            <a:ext cx="8280400" cy="1077912"/>
          </a:xfrm>
          <a:prstGeom prst="roundRect">
            <a:avLst>
              <a:gd name="adj" fmla="val 10889"/>
            </a:avLst>
          </a:prstGeom>
          <a:gradFill rotWithShape="1">
            <a:gsLst>
              <a:gs pos="0">
                <a:srgbClr val="DDDDDD"/>
              </a:gs>
              <a:gs pos="50000">
                <a:srgbClr val="DDDDDD">
                  <a:gamma/>
                  <a:tint val="48627"/>
                  <a:invGamma/>
                </a:srgbClr>
              </a:gs>
              <a:gs pos="100000">
                <a:srgbClr val="DDDDDD"/>
              </a:gs>
            </a:gsLst>
            <a:lin ang="2700000" scaled="1"/>
          </a:gradFill>
          <a:ln w="38100">
            <a:solidFill>
              <a:srgbClr val="FFFFFF"/>
            </a:solidFill>
            <a:round/>
            <a:headEnd/>
            <a:tailEnd/>
          </a:ln>
          <a:effectLst>
            <a:outerShdw dist="135003" dir="2928844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 b="0">
              <a:latin typeface="Arial" charset="0"/>
            </a:endParaRPr>
          </a:p>
        </p:txBody>
      </p:sp>
      <p:sp>
        <p:nvSpPr>
          <p:cNvPr id="662547" name="AutoShape 19"/>
          <p:cNvSpPr>
            <a:spLocks noChangeArrowheads="1"/>
          </p:cNvSpPr>
          <p:nvPr/>
        </p:nvSpPr>
        <p:spPr bwMode="gray">
          <a:xfrm>
            <a:off x="509266" y="4647332"/>
            <a:ext cx="3008312" cy="881063"/>
          </a:xfrm>
          <a:prstGeom prst="roundRect">
            <a:avLst>
              <a:gd name="adj" fmla="val 11921"/>
            </a:avLst>
          </a:prstGeom>
          <a:gradFill rotWithShape="1">
            <a:gsLst>
              <a:gs pos="0">
                <a:schemeClr val="accent2">
                  <a:gamma/>
                  <a:tint val="63529"/>
                  <a:invGamma/>
                </a:schemeClr>
              </a:gs>
              <a:gs pos="100000">
                <a:schemeClr val="accent2"/>
              </a:gs>
            </a:gsLst>
            <a:lin ang="5400000" scaled="1"/>
          </a:gradFill>
          <a:ln w="381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 b="0">
              <a:latin typeface="Arial" charset="0"/>
            </a:endParaRPr>
          </a:p>
        </p:txBody>
      </p:sp>
      <p:sp>
        <p:nvSpPr>
          <p:cNvPr id="662548" name="Freeform 20"/>
          <p:cNvSpPr>
            <a:spLocks/>
          </p:cNvSpPr>
          <p:nvPr/>
        </p:nvSpPr>
        <p:spPr bwMode="gray">
          <a:xfrm>
            <a:off x="696591" y="4704482"/>
            <a:ext cx="1500187" cy="347663"/>
          </a:xfrm>
          <a:custGeom>
            <a:avLst/>
            <a:gdLst/>
            <a:ahLst/>
            <a:cxnLst>
              <a:cxn ang="0">
                <a:pos x="118" y="0"/>
              </a:cxn>
              <a:cxn ang="0">
                <a:pos x="0" y="118"/>
              </a:cxn>
              <a:cxn ang="0">
                <a:pos x="0" y="589"/>
              </a:cxn>
              <a:cxn ang="0">
                <a:pos x="161" y="174"/>
              </a:cxn>
              <a:cxn ang="0">
                <a:pos x="589" y="0"/>
              </a:cxn>
              <a:cxn ang="0">
                <a:pos x="118" y="0"/>
              </a:cxn>
            </a:cxnLst>
            <a:rect l="0" t="0" r="r" b="b"/>
            <a:pathLst>
              <a:path w="596" h="598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lnTo>
                  <a:pt x="0" y="589"/>
                </a:lnTo>
                <a:cubicBezTo>
                  <a:pt x="27" y="598"/>
                  <a:pt x="12" y="309"/>
                  <a:pt x="161" y="174"/>
                </a:cubicBezTo>
                <a:cubicBezTo>
                  <a:pt x="310" y="39"/>
                  <a:pt x="596" y="29"/>
                  <a:pt x="589" y="0"/>
                </a:cubicBezTo>
                <a:lnTo>
                  <a:pt x="118" y="0"/>
                </a:lnTo>
                <a:close/>
              </a:path>
            </a:pathLst>
          </a:custGeom>
          <a:gradFill rotWithShape="1">
            <a:gsLst>
              <a:gs pos="0">
                <a:schemeClr val="accent2">
                  <a:gamma/>
                  <a:tint val="48627"/>
                  <a:invGamma/>
                </a:schemeClr>
              </a:gs>
              <a:gs pos="100000">
                <a:schemeClr val="accent2">
                  <a:alpha val="0"/>
                </a:schemeClr>
              </a:gs>
            </a:gsLst>
            <a:lin ang="27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 b="0">
              <a:latin typeface="Arial" charset="0"/>
            </a:endParaRPr>
          </a:p>
        </p:txBody>
      </p:sp>
      <p:sp>
        <p:nvSpPr>
          <p:cNvPr id="662549" name="Text Box 21"/>
          <p:cNvSpPr txBox="1">
            <a:spLocks noChangeArrowheads="1"/>
          </p:cNvSpPr>
          <p:nvPr/>
        </p:nvSpPr>
        <p:spPr bwMode="gray">
          <a:xfrm>
            <a:off x="1452280" y="4821312"/>
            <a:ext cx="1107996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9pPr>
          </a:lstStyle>
          <a:p>
            <a:pPr algn="ctr"/>
            <a:r>
              <a:rPr lang="zh-CN" alt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标准！</a:t>
            </a:r>
            <a:endParaRPr lang="en-US" altLang="zh-CN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75124" name="Text Box 22"/>
          <p:cNvSpPr txBox="1">
            <a:spLocks noChangeArrowheads="1"/>
          </p:cNvSpPr>
          <p:nvPr/>
        </p:nvSpPr>
        <p:spPr bwMode="gray">
          <a:xfrm>
            <a:off x="3793783" y="4867478"/>
            <a:ext cx="46164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zh-CN" altLang="en-US" sz="2000" dirty="0" smtClean="0">
                <a:solidFill>
                  <a:srgbClr val="9933FF"/>
                </a:solidFill>
              </a:rPr>
              <a:t>简要</a:t>
            </a:r>
            <a:r>
              <a:rPr lang="zh-CN" altLang="en-US" sz="2000" dirty="0" smtClean="0">
                <a:solidFill>
                  <a:srgbClr val="9933FF"/>
                </a:solidFill>
              </a:rPr>
              <a:t>介绍</a:t>
            </a:r>
            <a:r>
              <a:rPr lang="en-US" altLang="zh-CN" sz="2000" dirty="0" smtClean="0">
                <a:solidFill>
                  <a:srgbClr val="9933FF"/>
                </a:solidFill>
              </a:rPr>
              <a:t>LED</a:t>
            </a:r>
            <a:r>
              <a:rPr lang="zh-CN" altLang="en-US" sz="2000" dirty="0">
                <a:solidFill>
                  <a:srgbClr val="9933FF"/>
                </a:solidFill>
              </a:rPr>
              <a:t>显示屏标准化工</a:t>
            </a:r>
            <a:r>
              <a:rPr lang="zh-CN" altLang="en-US" sz="2000" dirty="0" smtClean="0">
                <a:solidFill>
                  <a:srgbClr val="9933FF"/>
                </a:solidFill>
              </a:rPr>
              <a:t>作</a:t>
            </a:r>
            <a:r>
              <a:rPr lang="zh-CN" altLang="en-US" sz="2000" dirty="0" smtClean="0">
                <a:solidFill>
                  <a:srgbClr val="9933FF"/>
                </a:solidFill>
              </a:rPr>
              <a:t>计划。</a:t>
            </a:r>
            <a:endParaRPr lang="zh-CN" altLang="en-US" sz="2000" dirty="0">
              <a:solidFill>
                <a:srgbClr val="9933FF"/>
              </a:solidFill>
            </a:endParaRPr>
          </a:p>
        </p:txBody>
      </p:sp>
      <p:sp>
        <p:nvSpPr>
          <p:cNvPr id="175131" name="Text Box 27"/>
          <p:cNvSpPr txBox="1">
            <a:spLocks noChangeArrowheads="1"/>
          </p:cNvSpPr>
          <p:nvPr/>
        </p:nvSpPr>
        <p:spPr bwMode="auto">
          <a:xfrm>
            <a:off x="503238" y="728663"/>
            <a:ext cx="11890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</a:rPr>
              <a:t>摘要</a:t>
            </a:r>
          </a:p>
        </p:txBody>
      </p:sp>
    </p:spTree>
    <p:extLst>
      <p:ext uri="{BB962C8B-B14F-4D97-AF65-F5344CB8AC3E}">
        <p14:creationId xmlns:p14="http://schemas.microsoft.com/office/powerpoint/2010/main" val="253711336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625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625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7510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7510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6625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6625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6625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6625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751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751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2532" grpId="0" animBg="1"/>
      <p:bldP spid="175109" grpId="0" animBg="1"/>
      <p:bldP spid="662535" grpId="0" animBg="1"/>
      <p:bldP spid="662536" grpId="0"/>
      <p:bldP spid="1751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31800" y="728663"/>
            <a:ext cx="8229600" cy="4016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zh-CN" altLang="en-US" sz="2800" dirty="0" smtClean="0">
                <a:ea typeface="宋体" pitchFamily="2" charset="-122"/>
              </a:rPr>
              <a:t>标准化概述</a:t>
            </a:r>
          </a:p>
        </p:txBody>
      </p:sp>
      <p:sp>
        <p:nvSpPr>
          <p:cNvPr id="1802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3584" y="1347437"/>
            <a:ext cx="8856476" cy="1404156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Clr>
                <a:srgbClr val="F428BF"/>
              </a:buClr>
            </a:pPr>
            <a:r>
              <a:rPr lang="zh-CN" altLang="en-US" sz="2400" b="1" dirty="0">
                <a:solidFill>
                  <a:srgbClr val="F428BF"/>
                </a:solidFill>
                <a:ea typeface="宋体" pitchFamily="2" charset="-122"/>
              </a:rPr>
              <a:t>“标准”</a:t>
            </a:r>
            <a:r>
              <a:rPr lang="zh-CN" altLang="en-US" sz="2400" b="1" dirty="0" smtClean="0">
                <a:solidFill>
                  <a:srgbClr val="F428BF"/>
                </a:solidFill>
                <a:ea typeface="宋体" pitchFamily="2" charset="-122"/>
              </a:rPr>
              <a:t> 的定义：</a:t>
            </a:r>
            <a:r>
              <a:rPr lang="zh-CN" altLang="en-US" sz="2800" b="1" dirty="0">
                <a:solidFill>
                  <a:srgbClr val="1414E2"/>
                </a:solidFill>
                <a:ea typeface="华文新魏" pitchFamily="2" charset="-122"/>
              </a:rPr>
              <a:t>为了在一定的范围内获得最佳秩序，经协商一致制定并由公认机构批准，共同使用的和重复使用的一种规范性文件。</a:t>
            </a:r>
          </a:p>
          <a:p>
            <a:pPr>
              <a:buClr>
                <a:schemeClr val="tx1"/>
              </a:buClr>
              <a:buFont typeface="Wingdings" pitchFamily="2" charset="2"/>
              <a:buNone/>
            </a:pPr>
            <a:r>
              <a:rPr lang="zh-CN" altLang="en-US" sz="2400" b="1" dirty="0" smtClean="0">
                <a:solidFill>
                  <a:srgbClr val="8E16A6"/>
                </a:solidFill>
                <a:ea typeface="宋体" pitchFamily="2" charset="-122"/>
              </a:rPr>
              <a:t>    </a:t>
            </a:r>
            <a:endParaRPr lang="zh-CN" altLang="en-US" sz="1800" b="1" dirty="0" smtClean="0">
              <a:solidFill>
                <a:srgbClr val="8E16A6"/>
              </a:solidFill>
              <a:ea typeface="宋体" pitchFamily="2" charset="-122"/>
            </a:endParaRPr>
          </a:p>
        </p:txBody>
      </p:sp>
      <p:sp>
        <p:nvSpPr>
          <p:cNvPr id="10" name="AutoShape 5"/>
          <p:cNvSpPr>
            <a:spLocks noChangeArrowheads="1"/>
          </p:cNvSpPr>
          <p:nvPr/>
        </p:nvSpPr>
        <p:spPr bwMode="gray">
          <a:xfrm>
            <a:off x="401603" y="6318182"/>
            <a:ext cx="8373876" cy="468000"/>
          </a:xfrm>
          <a:prstGeom prst="roundRect">
            <a:avLst>
              <a:gd name="adj" fmla="val 50000"/>
            </a:avLst>
          </a:prstGeom>
          <a:solidFill>
            <a:srgbClr val="9933FF"/>
          </a:solidFill>
          <a:ln w="2857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zh-CN" altLang="en-US" sz="1800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11" name="AutoShape 6"/>
          <p:cNvSpPr>
            <a:spLocks noChangeArrowheads="1"/>
          </p:cNvSpPr>
          <p:nvPr/>
        </p:nvSpPr>
        <p:spPr bwMode="gray">
          <a:xfrm>
            <a:off x="438336" y="4965829"/>
            <a:ext cx="8373876" cy="468000"/>
          </a:xfrm>
          <a:prstGeom prst="roundRect">
            <a:avLst>
              <a:gd name="adj" fmla="val 50000"/>
            </a:avLst>
          </a:prstGeom>
          <a:solidFill>
            <a:srgbClr val="0099FF"/>
          </a:solidFill>
          <a:ln w="2857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US" altLang="zh-CN" sz="1800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12" name="AutoShape 7"/>
          <p:cNvSpPr>
            <a:spLocks noChangeArrowheads="1"/>
          </p:cNvSpPr>
          <p:nvPr/>
        </p:nvSpPr>
        <p:spPr bwMode="gray">
          <a:xfrm>
            <a:off x="438336" y="3589368"/>
            <a:ext cx="8373876" cy="468000"/>
          </a:xfrm>
          <a:prstGeom prst="roundRect">
            <a:avLst>
              <a:gd name="adj" fmla="val 50000"/>
            </a:avLst>
          </a:prstGeom>
          <a:solidFill>
            <a:schemeClr val="accent2">
              <a:alpha val="95000"/>
            </a:schemeClr>
          </a:solidFill>
          <a:ln w="2857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zh-CN" altLang="en-US" sz="1800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13" name="AutoShape 8"/>
          <p:cNvSpPr>
            <a:spLocks noChangeArrowheads="1"/>
          </p:cNvSpPr>
          <p:nvPr/>
        </p:nvSpPr>
        <p:spPr bwMode="gray">
          <a:xfrm>
            <a:off x="431800" y="4286189"/>
            <a:ext cx="8373876" cy="468000"/>
          </a:xfrm>
          <a:prstGeom prst="roundRect">
            <a:avLst>
              <a:gd name="adj" fmla="val 50000"/>
            </a:avLst>
          </a:prstGeom>
          <a:solidFill>
            <a:srgbClr val="FFCC00"/>
          </a:solidFill>
          <a:ln w="2857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US" altLang="zh-CN" sz="1800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14" name="Text Box 37"/>
          <p:cNvSpPr txBox="1">
            <a:spLocks noChangeArrowheads="1"/>
          </p:cNvSpPr>
          <p:nvPr/>
        </p:nvSpPr>
        <p:spPr bwMode="auto">
          <a:xfrm>
            <a:off x="449079" y="4331385"/>
            <a:ext cx="8373876" cy="3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1800" dirty="0">
                <a:solidFill>
                  <a:schemeClr val="bg1"/>
                </a:solidFill>
              </a:rPr>
              <a:t>制定标准的对象是“活动或其结果</a:t>
            </a:r>
            <a:r>
              <a:rPr lang="zh-CN" altLang="en-US" sz="1800" dirty="0" smtClean="0">
                <a:solidFill>
                  <a:schemeClr val="bg1"/>
                </a:solidFill>
              </a:rPr>
              <a:t>”</a:t>
            </a:r>
            <a:r>
              <a:rPr lang="zh-CN" altLang="en-US" sz="1800" dirty="0" smtClean="0"/>
              <a:t> </a:t>
            </a:r>
            <a:endParaRPr lang="zh-CN" altLang="en-US" sz="1800" dirty="0"/>
          </a:p>
        </p:txBody>
      </p:sp>
      <p:sp>
        <p:nvSpPr>
          <p:cNvPr id="15" name="Text Box 38"/>
          <p:cNvSpPr txBox="1">
            <a:spLocks noChangeArrowheads="1"/>
          </p:cNvSpPr>
          <p:nvPr/>
        </p:nvSpPr>
        <p:spPr bwMode="auto">
          <a:xfrm>
            <a:off x="401603" y="6359661"/>
            <a:ext cx="8373876" cy="3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9pPr>
          </a:lstStyle>
          <a:p>
            <a:pPr eaLnBrk="1" hangingPunct="1"/>
            <a:r>
              <a:rPr lang="zh-CN" altLang="en-US" sz="1800" dirty="0">
                <a:solidFill>
                  <a:schemeClr val="bg1"/>
                </a:solidFill>
              </a:rPr>
              <a:t>标准需经公认机构的</a:t>
            </a:r>
            <a:r>
              <a:rPr lang="zh-CN" altLang="en-US" sz="1800" dirty="0" smtClean="0">
                <a:solidFill>
                  <a:schemeClr val="bg1"/>
                </a:solidFill>
              </a:rPr>
              <a:t>批准</a:t>
            </a:r>
            <a:r>
              <a:rPr lang="zh-CN" altLang="en-US" sz="1800" dirty="0" smtClean="0"/>
              <a:t> </a:t>
            </a:r>
            <a:endParaRPr lang="zh-CN" altLang="en-US" sz="1800" dirty="0"/>
          </a:p>
        </p:txBody>
      </p:sp>
      <p:sp>
        <p:nvSpPr>
          <p:cNvPr id="16" name="Text Box 39"/>
          <p:cNvSpPr txBox="1">
            <a:spLocks noChangeArrowheads="1"/>
          </p:cNvSpPr>
          <p:nvPr/>
        </p:nvSpPr>
        <p:spPr bwMode="auto">
          <a:xfrm>
            <a:off x="438336" y="3634564"/>
            <a:ext cx="8373876" cy="3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1800" dirty="0">
                <a:solidFill>
                  <a:schemeClr val="bg1"/>
                </a:solidFill>
              </a:rPr>
              <a:t>标准是共同使用的和重复使用的一种规范性</a:t>
            </a:r>
            <a:r>
              <a:rPr lang="zh-CN" altLang="en-US" sz="1800" dirty="0" smtClean="0">
                <a:solidFill>
                  <a:schemeClr val="bg1"/>
                </a:solidFill>
              </a:rPr>
              <a:t>文件</a:t>
            </a:r>
            <a:r>
              <a:rPr lang="zh-CN" altLang="en-US" sz="1800" dirty="0" smtClean="0"/>
              <a:t> </a:t>
            </a:r>
            <a:endParaRPr lang="zh-CN" altLang="en-US" sz="1800" dirty="0"/>
          </a:p>
        </p:txBody>
      </p:sp>
      <p:sp>
        <p:nvSpPr>
          <p:cNvPr id="17" name="Rectangle 40"/>
          <p:cNvSpPr>
            <a:spLocks noChangeArrowheads="1"/>
          </p:cNvSpPr>
          <p:nvPr/>
        </p:nvSpPr>
        <p:spPr bwMode="auto">
          <a:xfrm>
            <a:off x="449079" y="5028206"/>
            <a:ext cx="8373876" cy="3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/>
          <a:p>
            <a:r>
              <a:rPr lang="zh-CN" altLang="en-US" sz="1800" dirty="0">
                <a:solidFill>
                  <a:schemeClr val="bg1"/>
                </a:solidFill>
              </a:rPr>
              <a:t>标准产生的基础是“科学、技术和经验的综合成果</a:t>
            </a:r>
            <a:r>
              <a:rPr lang="zh-CN" altLang="en-US" sz="1800" dirty="0" smtClean="0">
                <a:solidFill>
                  <a:schemeClr val="bg1"/>
                </a:solidFill>
              </a:rPr>
              <a:t>”</a:t>
            </a:r>
            <a:r>
              <a:rPr lang="zh-CN" altLang="en-US" sz="1800" dirty="0" smtClean="0"/>
              <a:t> </a:t>
            </a:r>
            <a:endParaRPr lang="zh-CN" altLang="en-US" sz="1800" dirty="0"/>
          </a:p>
        </p:txBody>
      </p:sp>
      <p:sp>
        <p:nvSpPr>
          <p:cNvPr id="18" name="AutoShape 41"/>
          <p:cNvSpPr>
            <a:spLocks noChangeArrowheads="1"/>
          </p:cNvSpPr>
          <p:nvPr/>
        </p:nvSpPr>
        <p:spPr bwMode="gray">
          <a:xfrm>
            <a:off x="417064" y="5617644"/>
            <a:ext cx="8373876" cy="468000"/>
          </a:xfrm>
          <a:prstGeom prst="roundRect">
            <a:avLst>
              <a:gd name="adj" fmla="val 50000"/>
            </a:avLst>
          </a:prstGeom>
          <a:solidFill>
            <a:srgbClr val="FF00FF"/>
          </a:solidFill>
          <a:ln w="2857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zh-CN" altLang="en-US" sz="1800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19" name="Text Box 49"/>
          <p:cNvSpPr txBox="1">
            <a:spLocks noChangeArrowheads="1"/>
          </p:cNvSpPr>
          <p:nvPr/>
        </p:nvSpPr>
        <p:spPr bwMode="auto">
          <a:xfrm>
            <a:off x="417064" y="5645469"/>
            <a:ext cx="8373876" cy="3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9pPr>
          </a:lstStyle>
          <a:p>
            <a:pPr eaLnBrk="1" hangingPunct="1"/>
            <a:r>
              <a:rPr lang="zh-CN" altLang="en-US" sz="1800" dirty="0">
                <a:solidFill>
                  <a:schemeClr val="bg1"/>
                </a:solidFill>
              </a:rPr>
              <a:t>制定的标准需经有关方面协商</a:t>
            </a:r>
            <a:r>
              <a:rPr lang="zh-CN" altLang="en-US" sz="1800" dirty="0" smtClean="0">
                <a:solidFill>
                  <a:schemeClr val="bg1"/>
                </a:solidFill>
              </a:rPr>
              <a:t>一致</a:t>
            </a:r>
            <a:r>
              <a:rPr lang="zh-CN" altLang="en-US" sz="1800" dirty="0" smtClean="0"/>
              <a:t> </a:t>
            </a:r>
            <a:endParaRPr lang="zh-CN" altLang="en-US" sz="1800" dirty="0"/>
          </a:p>
        </p:txBody>
      </p:sp>
      <p:sp>
        <p:nvSpPr>
          <p:cNvPr id="25" name="AutoShape 7"/>
          <p:cNvSpPr>
            <a:spLocks noChangeArrowheads="1"/>
          </p:cNvSpPr>
          <p:nvPr/>
        </p:nvSpPr>
        <p:spPr bwMode="gray">
          <a:xfrm>
            <a:off x="431800" y="2888830"/>
            <a:ext cx="8373876" cy="468000"/>
          </a:xfrm>
          <a:prstGeom prst="roundRect">
            <a:avLst>
              <a:gd name="adj" fmla="val 50000"/>
            </a:avLst>
          </a:prstGeom>
          <a:solidFill>
            <a:srgbClr val="F7436A">
              <a:alpha val="69000"/>
            </a:srgbClr>
          </a:solidFill>
          <a:ln w="2857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zh-CN" altLang="en-US" sz="1800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26" name="Text Box 39"/>
          <p:cNvSpPr txBox="1">
            <a:spLocks noChangeArrowheads="1"/>
          </p:cNvSpPr>
          <p:nvPr/>
        </p:nvSpPr>
        <p:spPr bwMode="auto">
          <a:xfrm>
            <a:off x="431800" y="2955113"/>
            <a:ext cx="8373876" cy="3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1800" dirty="0">
                <a:solidFill>
                  <a:schemeClr val="bg1"/>
                </a:solidFill>
              </a:rPr>
              <a:t>制定标准的</a:t>
            </a:r>
            <a:r>
              <a:rPr lang="zh-CN" altLang="en-US" sz="1800" dirty="0" smtClean="0">
                <a:solidFill>
                  <a:schemeClr val="bg1"/>
                </a:solidFill>
              </a:rPr>
              <a:t>目的“</a:t>
            </a:r>
            <a:r>
              <a:rPr lang="zh-CN" altLang="en-US" sz="1800" dirty="0">
                <a:solidFill>
                  <a:schemeClr val="bg1"/>
                </a:solidFill>
              </a:rPr>
              <a:t>为在一定的范围内获得最佳秩序”和“促进最佳的共同效益”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 animBg="1"/>
      <p:bldP spid="19" grpId="0"/>
      <p:bldP spid="25" grpId="0" animBg="1"/>
      <p:bldP spid="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31800" y="728663"/>
            <a:ext cx="8229600" cy="4016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zh-CN" altLang="en-US" sz="2800" dirty="0">
                <a:ea typeface="宋体" pitchFamily="2" charset="-122"/>
              </a:rPr>
              <a:t>标准化概述</a:t>
            </a:r>
          </a:p>
        </p:txBody>
      </p:sp>
      <p:sp>
        <p:nvSpPr>
          <p:cNvPr id="1802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87524" y="1412776"/>
            <a:ext cx="8496944" cy="147616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Clr>
                <a:srgbClr val="F428BF"/>
              </a:buClr>
            </a:pPr>
            <a:r>
              <a:rPr lang="zh-CN" altLang="en-US" sz="2400" b="1" dirty="0">
                <a:solidFill>
                  <a:srgbClr val="F428BF"/>
                </a:solidFill>
                <a:ea typeface="宋体" pitchFamily="2" charset="-122"/>
              </a:rPr>
              <a:t>“标准化”</a:t>
            </a:r>
            <a:r>
              <a:rPr lang="zh-CN" altLang="en-US" sz="2400" b="1" dirty="0" smtClean="0">
                <a:solidFill>
                  <a:srgbClr val="F428BF"/>
                </a:solidFill>
                <a:ea typeface="宋体" pitchFamily="2" charset="-122"/>
              </a:rPr>
              <a:t>的定义：</a:t>
            </a:r>
            <a:r>
              <a:rPr lang="zh-CN" altLang="en-US" sz="2800" b="1" dirty="0">
                <a:solidFill>
                  <a:srgbClr val="1414E2"/>
                </a:solidFill>
                <a:ea typeface="华文新魏" pitchFamily="2" charset="-122"/>
              </a:rPr>
              <a:t>为了在一定的范围内获得最佳秩序，对现实问题或潜在问题制定共同使用和重复使用的条款的活动</a:t>
            </a:r>
            <a:r>
              <a:rPr lang="zh-CN" altLang="en-US" sz="2800" b="1" dirty="0" smtClean="0">
                <a:solidFill>
                  <a:srgbClr val="1414E2"/>
                </a:solidFill>
                <a:ea typeface="华文新魏" pitchFamily="2" charset="-122"/>
              </a:rPr>
              <a:t>。</a:t>
            </a:r>
            <a:endParaRPr lang="zh-CN" altLang="en-US" sz="2800" b="1" dirty="0">
              <a:solidFill>
                <a:srgbClr val="1414E2"/>
              </a:solidFill>
              <a:ea typeface="华文新魏" pitchFamily="2" charset="-122"/>
            </a:endParaRPr>
          </a:p>
        </p:txBody>
      </p:sp>
      <p:sp>
        <p:nvSpPr>
          <p:cNvPr id="4" name="AutoShape 6"/>
          <p:cNvSpPr>
            <a:spLocks noChangeArrowheads="1"/>
          </p:cNvSpPr>
          <p:nvPr/>
        </p:nvSpPr>
        <p:spPr bwMode="gray">
          <a:xfrm>
            <a:off x="301025" y="4801260"/>
            <a:ext cx="8496944" cy="692150"/>
          </a:xfrm>
          <a:prstGeom prst="roundRect">
            <a:avLst>
              <a:gd name="adj" fmla="val 50000"/>
            </a:avLst>
          </a:prstGeom>
          <a:solidFill>
            <a:srgbClr val="0099FF"/>
          </a:solidFill>
          <a:ln w="2857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US" altLang="zh-CN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5" name="AutoShape 7"/>
          <p:cNvSpPr>
            <a:spLocks noChangeArrowheads="1"/>
          </p:cNvSpPr>
          <p:nvPr/>
        </p:nvSpPr>
        <p:spPr bwMode="gray">
          <a:xfrm>
            <a:off x="301025" y="3809394"/>
            <a:ext cx="8496944" cy="703263"/>
          </a:xfrm>
          <a:prstGeom prst="roundRect">
            <a:avLst>
              <a:gd name="adj" fmla="val 50000"/>
            </a:avLst>
          </a:prstGeom>
          <a:solidFill>
            <a:schemeClr val="accent2">
              <a:alpha val="95000"/>
            </a:schemeClr>
          </a:solidFill>
          <a:ln w="2857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zh-CN" altLang="en-US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7" name="Text Box 39"/>
          <p:cNvSpPr txBox="1">
            <a:spLocks noChangeArrowheads="1"/>
          </p:cNvSpPr>
          <p:nvPr/>
        </p:nvSpPr>
        <p:spPr bwMode="auto">
          <a:xfrm>
            <a:off x="311162" y="3957150"/>
            <a:ext cx="8496944" cy="402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 dirty="0">
                <a:solidFill>
                  <a:schemeClr val="bg1"/>
                </a:solidFill>
              </a:rPr>
              <a:t>标准化的对象是“现实问题或潜在问题”。 </a:t>
            </a:r>
          </a:p>
        </p:txBody>
      </p:sp>
      <p:sp>
        <p:nvSpPr>
          <p:cNvPr id="8" name="Rectangle 40"/>
          <p:cNvSpPr>
            <a:spLocks noChangeArrowheads="1"/>
          </p:cNvSpPr>
          <p:nvPr/>
        </p:nvSpPr>
        <p:spPr bwMode="auto">
          <a:xfrm>
            <a:off x="301025" y="4909210"/>
            <a:ext cx="8496944" cy="463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/>
          <a:p>
            <a:r>
              <a:rPr lang="zh-CN" altLang="en-US" sz="2000">
                <a:solidFill>
                  <a:schemeClr val="bg1"/>
                </a:solidFill>
              </a:rPr>
              <a:t>标准化是“制定共同使用和重复使用的条款的活动”。</a:t>
            </a:r>
            <a:r>
              <a:rPr lang="zh-CN" altLang="en-US"/>
              <a:t> </a:t>
            </a:r>
          </a:p>
        </p:txBody>
      </p:sp>
      <p:sp>
        <p:nvSpPr>
          <p:cNvPr id="9" name="AutoShape 41"/>
          <p:cNvSpPr>
            <a:spLocks noChangeArrowheads="1"/>
          </p:cNvSpPr>
          <p:nvPr/>
        </p:nvSpPr>
        <p:spPr bwMode="gray">
          <a:xfrm>
            <a:off x="287524" y="5782013"/>
            <a:ext cx="8496944" cy="971550"/>
          </a:xfrm>
          <a:prstGeom prst="roundRect">
            <a:avLst>
              <a:gd name="adj" fmla="val 50000"/>
            </a:avLst>
          </a:prstGeom>
          <a:solidFill>
            <a:srgbClr val="FF00FF"/>
          </a:solidFill>
          <a:ln w="2857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zh-CN" altLang="en-US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10" name="Text Box 49"/>
          <p:cNvSpPr txBox="1">
            <a:spLocks noChangeArrowheads="1"/>
          </p:cNvSpPr>
          <p:nvPr/>
        </p:nvSpPr>
        <p:spPr bwMode="auto">
          <a:xfrm>
            <a:off x="287524" y="5889963"/>
            <a:ext cx="8496944" cy="7716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9pPr>
          </a:lstStyle>
          <a:p>
            <a:pPr eaLnBrk="1" hangingPunct="1"/>
            <a:r>
              <a:rPr lang="zh-CN" altLang="en-US" sz="2000">
                <a:solidFill>
                  <a:schemeClr val="bg1"/>
                </a:solidFill>
              </a:rPr>
              <a:t>标准化的主要作用是改进产品、过程或服务的适用性，防止贸易壁垒，并促进技术合作。</a:t>
            </a:r>
            <a:r>
              <a:rPr lang="zh-CN" altLang="en-US"/>
              <a:t> </a:t>
            </a:r>
          </a:p>
        </p:txBody>
      </p:sp>
      <p:sp>
        <p:nvSpPr>
          <p:cNvPr id="14" name="AutoShape 7"/>
          <p:cNvSpPr>
            <a:spLocks noChangeArrowheads="1"/>
          </p:cNvSpPr>
          <p:nvPr/>
        </p:nvSpPr>
        <p:spPr bwMode="gray">
          <a:xfrm>
            <a:off x="287524" y="2819785"/>
            <a:ext cx="8496944" cy="703262"/>
          </a:xfrm>
          <a:prstGeom prst="roundRect">
            <a:avLst>
              <a:gd name="adj" fmla="val 50000"/>
            </a:avLst>
          </a:prstGeom>
          <a:solidFill>
            <a:srgbClr val="F7436A">
              <a:alpha val="69000"/>
            </a:srgbClr>
          </a:solidFill>
          <a:ln w="2857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zh-CN" altLang="en-US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15" name="Text Box 39"/>
          <p:cNvSpPr txBox="1">
            <a:spLocks noChangeArrowheads="1"/>
          </p:cNvSpPr>
          <p:nvPr/>
        </p:nvSpPr>
        <p:spPr bwMode="auto">
          <a:xfrm>
            <a:off x="287524" y="2927735"/>
            <a:ext cx="8496944" cy="463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 dirty="0">
                <a:solidFill>
                  <a:schemeClr val="bg1"/>
                </a:solidFill>
              </a:rPr>
              <a:t>标准化的目的是“为了在一定的范围内获得最佳秩序”。</a:t>
            </a:r>
            <a:r>
              <a:rPr lang="zh-CN" alt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63079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  <p:bldP spid="8" grpId="0"/>
      <p:bldP spid="9" grpId="0" animBg="1"/>
      <p:bldP spid="10" grpId="0"/>
      <p:bldP spid="14" grpId="0" animBg="1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2532" name="AutoShape 4"/>
          <p:cNvSpPr>
            <a:spLocks noChangeArrowheads="1"/>
          </p:cNvSpPr>
          <p:nvPr/>
        </p:nvSpPr>
        <p:spPr bwMode="gray">
          <a:xfrm>
            <a:off x="323528" y="1916832"/>
            <a:ext cx="8280400" cy="1077913"/>
          </a:xfrm>
          <a:prstGeom prst="roundRect">
            <a:avLst>
              <a:gd name="adj" fmla="val 10889"/>
            </a:avLst>
          </a:prstGeom>
          <a:gradFill rotWithShape="1">
            <a:gsLst>
              <a:gs pos="0">
                <a:srgbClr val="DDDDDD"/>
              </a:gs>
              <a:gs pos="50000">
                <a:srgbClr val="DDDDDD">
                  <a:gamma/>
                  <a:tint val="36471"/>
                  <a:invGamma/>
                </a:srgbClr>
              </a:gs>
              <a:gs pos="100000">
                <a:srgbClr val="DDDDDD"/>
              </a:gs>
            </a:gsLst>
            <a:lin ang="2700000" scaled="1"/>
          </a:gradFill>
          <a:ln w="38100">
            <a:solidFill>
              <a:srgbClr val="FFFFFF"/>
            </a:solidFill>
            <a:round/>
            <a:headEnd/>
            <a:tailEnd/>
          </a:ln>
          <a:effectLst>
            <a:outerShdw dist="135003" dir="2928844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 b="0">
              <a:latin typeface="Arial" charset="0"/>
            </a:endParaRPr>
          </a:p>
        </p:txBody>
      </p:sp>
      <p:sp>
        <p:nvSpPr>
          <p:cNvPr id="175109" name="AutoShape 6"/>
          <p:cNvSpPr>
            <a:spLocks noChangeArrowheads="1"/>
          </p:cNvSpPr>
          <p:nvPr/>
        </p:nvSpPr>
        <p:spPr bwMode="gray">
          <a:xfrm>
            <a:off x="412428" y="2005732"/>
            <a:ext cx="3144838" cy="881063"/>
          </a:xfrm>
          <a:prstGeom prst="roundRect">
            <a:avLst>
              <a:gd name="adj" fmla="val 11921"/>
            </a:avLst>
          </a:prstGeom>
          <a:solidFill>
            <a:srgbClr val="FF9900"/>
          </a:solidFill>
          <a:ln w="381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 b="0"/>
          </a:p>
        </p:txBody>
      </p:sp>
      <p:sp>
        <p:nvSpPr>
          <p:cNvPr id="662535" name="Freeform 7"/>
          <p:cNvSpPr>
            <a:spLocks/>
          </p:cNvSpPr>
          <p:nvPr/>
        </p:nvSpPr>
        <p:spPr bwMode="gray">
          <a:xfrm>
            <a:off x="547366" y="2051770"/>
            <a:ext cx="1566862" cy="449262"/>
          </a:xfrm>
          <a:custGeom>
            <a:avLst/>
            <a:gdLst/>
            <a:ahLst/>
            <a:cxnLst>
              <a:cxn ang="0">
                <a:pos x="118" y="0"/>
              </a:cxn>
              <a:cxn ang="0">
                <a:pos x="0" y="118"/>
              </a:cxn>
              <a:cxn ang="0">
                <a:pos x="0" y="589"/>
              </a:cxn>
              <a:cxn ang="0">
                <a:pos x="161" y="174"/>
              </a:cxn>
              <a:cxn ang="0">
                <a:pos x="589" y="0"/>
              </a:cxn>
              <a:cxn ang="0">
                <a:pos x="118" y="0"/>
              </a:cxn>
            </a:cxnLst>
            <a:rect l="0" t="0" r="r" b="b"/>
            <a:pathLst>
              <a:path w="596" h="598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lnTo>
                  <a:pt x="0" y="589"/>
                </a:lnTo>
                <a:cubicBezTo>
                  <a:pt x="27" y="598"/>
                  <a:pt x="12" y="309"/>
                  <a:pt x="161" y="174"/>
                </a:cubicBezTo>
                <a:cubicBezTo>
                  <a:pt x="310" y="39"/>
                  <a:pt x="596" y="29"/>
                  <a:pt x="589" y="0"/>
                </a:cubicBezTo>
                <a:lnTo>
                  <a:pt x="118" y="0"/>
                </a:lnTo>
                <a:close/>
              </a:path>
            </a:pathLst>
          </a:custGeom>
          <a:gradFill rotWithShape="1">
            <a:gsLst>
              <a:gs pos="0">
                <a:schemeClr val="accent1">
                  <a:gamma/>
                  <a:tint val="54510"/>
                  <a:invGamma/>
                </a:schemeClr>
              </a:gs>
              <a:gs pos="50000">
                <a:schemeClr val="accent1">
                  <a:alpha val="0"/>
                </a:schemeClr>
              </a:gs>
              <a:gs pos="100000">
                <a:schemeClr val="accent1">
                  <a:gamma/>
                  <a:tint val="54510"/>
                  <a:invGamma/>
                </a:schemeClr>
              </a:gs>
            </a:gsLst>
            <a:lin ang="27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 b="0">
              <a:latin typeface="Arial" charset="0"/>
            </a:endParaRPr>
          </a:p>
        </p:txBody>
      </p:sp>
      <p:sp>
        <p:nvSpPr>
          <p:cNvPr id="662536" name="Text Box 8"/>
          <p:cNvSpPr txBox="1">
            <a:spLocks noChangeArrowheads="1"/>
          </p:cNvSpPr>
          <p:nvPr/>
        </p:nvSpPr>
        <p:spPr bwMode="gray">
          <a:xfrm>
            <a:off x="864072" y="2217812"/>
            <a:ext cx="224155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9pPr>
          </a:lstStyle>
          <a:p>
            <a:pPr algn="ctr"/>
            <a:r>
              <a:rPr lang="zh-CN" alt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标准！</a:t>
            </a:r>
            <a:endParaRPr lang="zh-CN" altLang="en-US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75112" name="Text Box 9"/>
          <p:cNvSpPr txBox="1">
            <a:spLocks noChangeArrowheads="1"/>
          </p:cNvSpPr>
          <p:nvPr/>
        </p:nvSpPr>
        <p:spPr bwMode="gray">
          <a:xfrm>
            <a:off x="3772371" y="2231157"/>
            <a:ext cx="45561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9pPr>
          </a:lstStyle>
          <a:p>
            <a:r>
              <a:rPr lang="zh-CN" altLang="en-US" sz="2000" dirty="0" smtClean="0">
                <a:solidFill>
                  <a:srgbClr val="9933FF"/>
                </a:solidFill>
              </a:rPr>
              <a:t>简要</a:t>
            </a:r>
            <a:r>
              <a:rPr lang="zh-CN" altLang="en-US" sz="2000" dirty="0">
                <a:solidFill>
                  <a:srgbClr val="9933FF"/>
                </a:solidFill>
              </a:rPr>
              <a:t>介绍标准和标准化的定义和</a:t>
            </a:r>
            <a:r>
              <a:rPr lang="zh-CN" altLang="en-US" sz="2000" dirty="0" smtClean="0">
                <a:solidFill>
                  <a:srgbClr val="9933FF"/>
                </a:solidFill>
              </a:rPr>
              <a:t>内涵。</a:t>
            </a:r>
            <a:endParaRPr lang="en-US" altLang="zh-CN" sz="2000" dirty="0">
              <a:solidFill>
                <a:srgbClr val="9933FF"/>
              </a:solidFill>
            </a:endParaRPr>
          </a:p>
        </p:txBody>
      </p:sp>
      <p:sp>
        <p:nvSpPr>
          <p:cNvPr id="662538" name="AutoShape 10"/>
          <p:cNvSpPr>
            <a:spLocks noChangeArrowheads="1"/>
          </p:cNvSpPr>
          <p:nvPr/>
        </p:nvSpPr>
        <p:spPr bwMode="gray">
          <a:xfrm>
            <a:off x="323528" y="3236045"/>
            <a:ext cx="8280400" cy="1079500"/>
          </a:xfrm>
          <a:prstGeom prst="roundRect">
            <a:avLst>
              <a:gd name="adj" fmla="val 10889"/>
            </a:avLst>
          </a:prstGeom>
          <a:gradFill rotWithShape="1">
            <a:gsLst>
              <a:gs pos="0">
                <a:srgbClr val="DDDDDD"/>
              </a:gs>
              <a:gs pos="50000">
                <a:srgbClr val="DDDDDD">
                  <a:gamma/>
                  <a:tint val="39216"/>
                  <a:invGamma/>
                </a:srgbClr>
              </a:gs>
              <a:gs pos="100000">
                <a:srgbClr val="DDDDDD"/>
              </a:gs>
            </a:gsLst>
            <a:lin ang="2700000" scaled="1"/>
          </a:gradFill>
          <a:ln w="38100">
            <a:solidFill>
              <a:srgbClr val="FFFFFF"/>
            </a:solidFill>
            <a:round/>
            <a:headEnd/>
            <a:tailEnd/>
          </a:ln>
          <a:effectLst>
            <a:outerShdw dist="135003" dir="2928844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 b="0">
              <a:latin typeface="Arial" charset="0"/>
            </a:endParaRPr>
          </a:p>
        </p:txBody>
      </p:sp>
      <p:sp>
        <p:nvSpPr>
          <p:cNvPr id="662540" name="AutoShape 12"/>
          <p:cNvSpPr>
            <a:spLocks noChangeArrowheads="1"/>
          </p:cNvSpPr>
          <p:nvPr/>
        </p:nvSpPr>
        <p:spPr bwMode="gray">
          <a:xfrm>
            <a:off x="485453" y="3345582"/>
            <a:ext cx="3041650" cy="882650"/>
          </a:xfrm>
          <a:prstGeom prst="roundRect">
            <a:avLst>
              <a:gd name="adj" fmla="val 11921"/>
            </a:avLst>
          </a:prstGeom>
          <a:gradFill rotWithShape="1">
            <a:gsLst>
              <a:gs pos="0">
                <a:schemeClr val="hlink">
                  <a:gamma/>
                  <a:tint val="72549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381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 b="0">
              <a:latin typeface="Arial" charset="0"/>
            </a:endParaRPr>
          </a:p>
        </p:txBody>
      </p:sp>
      <p:sp>
        <p:nvSpPr>
          <p:cNvPr id="662541" name="Freeform 13"/>
          <p:cNvSpPr>
            <a:spLocks/>
          </p:cNvSpPr>
          <p:nvPr/>
        </p:nvSpPr>
        <p:spPr bwMode="gray">
          <a:xfrm>
            <a:off x="604516" y="3393207"/>
            <a:ext cx="1185862" cy="357188"/>
          </a:xfrm>
          <a:custGeom>
            <a:avLst/>
            <a:gdLst/>
            <a:ahLst/>
            <a:cxnLst>
              <a:cxn ang="0">
                <a:pos x="118" y="0"/>
              </a:cxn>
              <a:cxn ang="0">
                <a:pos x="0" y="118"/>
              </a:cxn>
              <a:cxn ang="0">
                <a:pos x="0" y="589"/>
              </a:cxn>
              <a:cxn ang="0">
                <a:pos x="161" y="174"/>
              </a:cxn>
              <a:cxn ang="0">
                <a:pos x="589" y="0"/>
              </a:cxn>
              <a:cxn ang="0">
                <a:pos x="118" y="0"/>
              </a:cxn>
            </a:cxnLst>
            <a:rect l="0" t="0" r="r" b="b"/>
            <a:pathLst>
              <a:path w="596" h="598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lnTo>
                  <a:pt x="0" y="589"/>
                </a:lnTo>
                <a:cubicBezTo>
                  <a:pt x="27" y="598"/>
                  <a:pt x="12" y="309"/>
                  <a:pt x="161" y="174"/>
                </a:cubicBezTo>
                <a:cubicBezTo>
                  <a:pt x="310" y="39"/>
                  <a:pt x="596" y="29"/>
                  <a:pt x="589" y="0"/>
                </a:cubicBezTo>
                <a:lnTo>
                  <a:pt x="118" y="0"/>
                </a:lnTo>
                <a:close/>
              </a:path>
            </a:pathLst>
          </a:custGeom>
          <a:gradFill rotWithShape="1">
            <a:gsLst>
              <a:gs pos="0">
                <a:schemeClr val="hlink">
                  <a:gamma/>
                  <a:tint val="42353"/>
                  <a:invGamma/>
                </a:schemeClr>
              </a:gs>
              <a:gs pos="100000">
                <a:schemeClr val="hlink">
                  <a:alpha val="0"/>
                </a:schemeClr>
              </a:gs>
            </a:gsLst>
            <a:lin ang="27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 b="0">
              <a:latin typeface="Arial" charset="0"/>
            </a:endParaRPr>
          </a:p>
        </p:txBody>
      </p:sp>
      <p:sp>
        <p:nvSpPr>
          <p:cNvPr id="662542" name="Text Box 14"/>
          <p:cNvSpPr txBox="1">
            <a:spLocks noChangeArrowheads="1"/>
          </p:cNvSpPr>
          <p:nvPr/>
        </p:nvSpPr>
        <p:spPr bwMode="gray">
          <a:xfrm>
            <a:off x="1487204" y="3555132"/>
            <a:ext cx="1107996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9pPr>
          </a:lstStyle>
          <a:p>
            <a:pPr algn="ctr"/>
            <a:r>
              <a:rPr lang="zh-CN" alt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标准！</a:t>
            </a:r>
            <a:endParaRPr lang="zh-CN" altLang="en-US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75118" name="Text Box 15"/>
          <p:cNvSpPr txBox="1">
            <a:spLocks noChangeArrowheads="1"/>
          </p:cNvSpPr>
          <p:nvPr/>
        </p:nvSpPr>
        <p:spPr bwMode="gray">
          <a:xfrm>
            <a:off x="3772371" y="3436069"/>
            <a:ext cx="46783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9pPr>
          </a:lstStyle>
          <a:p>
            <a:r>
              <a:rPr lang="zh-CN" altLang="en-US" sz="2000" dirty="0">
                <a:solidFill>
                  <a:srgbClr val="9933FF"/>
                </a:solidFill>
              </a:rPr>
              <a:t>简要介绍</a:t>
            </a:r>
            <a:r>
              <a:rPr lang="zh-CN" altLang="en-US" sz="2000" dirty="0" smtClean="0">
                <a:solidFill>
                  <a:srgbClr val="9933FF"/>
                </a:solidFill>
              </a:rPr>
              <a:t>我国平板显示技术</a:t>
            </a:r>
            <a:r>
              <a:rPr lang="zh-CN" altLang="en-US" sz="2000" dirty="0">
                <a:solidFill>
                  <a:srgbClr val="9933FF"/>
                </a:solidFill>
              </a:rPr>
              <a:t>标准体系构成</a:t>
            </a:r>
            <a:r>
              <a:rPr lang="zh-CN" altLang="en-US" sz="2000" dirty="0" smtClean="0">
                <a:solidFill>
                  <a:srgbClr val="9933FF"/>
                </a:solidFill>
              </a:rPr>
              <a:t>，</a:t>
            </a:r>
            <a:r>
              <a:rPr lang="en-US" altLang="zh-CN" sz="2000" dirty="0" smtClean="0">
                <a:solidFill>
                  <a:srgbClr val="9933FF"/>
                </a:solidFill>
              </a:rPr>
              <a:t>LED</a:t>
            </a:r>
            <a:r>
              <a:rPr lang="zh-CN" altLang="en-US" sz="2000" dirty="0" smtClean="0">
                <a:solidFill>
                  <a:srgbClr val="9933FF"/>
                </a:solidFill>
              </a:rPr>
              <a:t>显示屏标准现状。</a:t>
            </a:r>
            <a:endParaRPr lang="zh-CN" altLang="en-US" sz="2000" dirty="0">
              <a:solidFill>
                <a:srgbClr val="9933FF"/>
              </a:solidFill>
            </a:endParaRPr>
          </a:p>
        </p:txBody>
      </p:sp>
      <p:sp>
        <p:nvSpPr>
          <p:cNvPr id="662545" name="AutoShape 17"/>
          <p:cNvSpPr>
            <a:spLocks noChangeArrowheads="1"/>
          </p:cNvSpPr>
          <p:nvPr/>
        </p:nvSpPr>
        <p:spPr bwMode="gray">
          <a:xfrm>
            <a:off x="323528" y="4556845"/>
            <a:ext cx="8280400" cy="1077912"/>
          </a:xfrm>
          <a:prstGeom prst="roundRect">
            <a:avLst>
              <a:gd name="adj" fmla="val 10889"/>
            </a:avLst>
          </a:prstGeom>
          <a:gradFill rotWithShape="1">
            <a:gsLst>
              <a:gs pos="0">
                <a:srgbClr val="DDDDDD"/>
              </a:gs>
              <a:gs pos="50000">
                <a:srgbClr val="DDDDDD">
                  <a:gamma/>
                  <a:tint val="48627"/>
                  <a:invGamma/>
                </a:srgbClr>
              </a:gs>
              <a:gs pos="100000">
                <a:srgbClr val="DDDDDD"/>
              </a:gs>
            </a:gsLst>
            <a:lin ang="2700000" scaled="1"/>
          </a:gradFill>
          <a:ln w="38100">
            <a:solidFill>
              <a:srgbClr val="FFFFFF"/>
            </a:solidFill>
            <a:round/>
            <a:headEnd/>
            <a:tailEnd/>
          </a:ln>
          <a:effectLst>
            <a:outerShdw dist="135003" dir="2928844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 b="0">
              <a:latin typeface="Arial" charset="0"/>
            </a:endParaRPr>
          </a:p>
        </p:txBody>
      </p:sp>
      <p:sp>
        <p:nvSpPr>
          <p:cNvPr id="662547" name="AutoShape 19"/>
          <p:cNvSpPr>
            <a:spLocks noChangeArrowheads="1"/>
          </p:cNvSpPr>
          <p:nvPr/>
        </p:nvSpPr>
        <p:spPr bwMode="gray">
          <a:xfrm>
            <a:off x="509266" y="4647332"/>
            <a:ext cx="3008312" cy="881063"/>
          </a:xfrm>
          <a:prstGeom prst="roundRect">
            <a:avLst>
              <a:gd name="adj" fmla="val 11921"/>
            </a:avLst>
          </a:prstGeom>
          <a:gradFill rotWithShape="1">
            <a:gsLst>
              <a:gs pos="0">
                <a:schemeClr val="accent2">
                  <a:gamma/>
                  <a:tint val="63529"/>
                  <a:invGamma/>
                </a:schemeClr>
              </a:gs>
              <a:gs pos="100000">
                <a:schemeClr val="accent2"/>
              </a:gs>
            </a:gsLst>
            <a:lin ang="5400000" scaled="1"/>
          </a:gradFill>
          <a:ln w="381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 b="0">
              <a:latin typeface="Arial" charset="0"/>
            </a:endParaRPr>
          </a:p>
        </p:txBody>
      </p:sp>
      <p:sp>
        <p:nvSpPr>
          <p:cNvPr id="662548" name="Freeform 20"/>
          <p:cNvSpPr>
            <a:spLocks/>
          </p:cNvSpPr>
          <p:nvPr/>
        </p:nvSpPr>
        <p:spPr bwMode="gray">
          <a:xfrm>
            <a:off x="696591" y="4704482"/>
            <a:ext cx="1500187" cy="347663"/>
          </a:xfrm>
          <a:custGeom>
            <a:avLst/>
            <a:gdLst/>
            <a:ahLst/>
            <a:cxnLst>
              <a:cxn ang="0">
                <a:pos x="118" y="0"/>
              </a:cxn>
              <a:cxn ang="0">
                <a:pos x="0" y="118"/>
              </a:cxn>
              <a:cxn ang="0">
                <a:pos x="0" y="589"/>
              </a:cxn>
              <a:cxn ang="0">
                <a:pos x="161" y="174"/>
              </a:cxn>
              <a:cxn ang="0">
                <a:pos x="589" y="0"/>
              </a:cxn>
              <a:cxn ang="0">
                <a:pos x="118" y="0"/>
              </a:cxn>
            </a:cxnLst>
            <a:rect l="0" t="0" r="r" b="b"/>
            <a:pathLst>
              <a:path w="596" h="598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lnTo>
                  <a:pt x="0" y="589"/>
                </a:lnTo>
                <a:cubicBezTo>
                  <a:pt x="27" y="598"/>
                  <a:pt x="12" y="309"/>
                  <a:pt x="161" y="174"/>
                </a:cubicBezTo>
                <a:cubicBezTo>
                  <a:pt x="310" y="39"/>
                  <a:pt x="596" y="29"/>
                  <a:pt x="589" y="0"/>
                </a:cubicBezTo>
                <a:lnTo>
                  <a:pt x="118" y="0"/>
                </a:lnTo>
                <a:close/>
              </a:path>
            </a:pathLst>
          </a:custGeom>
          <a:gradFill rotWithShape="1">
            <a:gsLst>
              <a:gs pos="0">
                <a:schemeClr val="accent2">
                  <a:gamma/>
                  <a:tint val="48627"/>
                  <a:invGamma/>
                </a:schemeClr>
              </a:gs>
              <a:gs pos="100000">
                <a:schemeClr val="accent2">
                  <a:alpha val="0"/>
                </a:schemeClr>
              </a:gs>
            </a:gsLst>
            <a:lin ang="27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 b="0">
              <a:latin typeface="Arial" charset="0"/>
            </a:endParaRPr>
          </a:p>
        </p:txBody>
      </p:sp>
      <p:sp>
        <p:nvSpPr>
          <p:cNvPr id="662549" name="Text Box 21"/>
          <p:cNvSpPr txBox="1">
            <a:spLocks noChangeArrowheads="1"/>
          </p:cNvSpPr>
          <p:nvPr/>
        </p:nvSpPr>
        <p:spPr bwMode="gray">
          <a:xfrm>
            <a:off x="1452280" y="4821312"/>
            <a:ext cx="1107996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9pPr>
          </a:lstStyle>
          <a:p>
            <a:pPr algn="ctr"/>
            <a:r>
              <a:rPr lang="zh-CN" alt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标准！</a:t>
            </a:r>
            <a:endParaRPr lang="en-US" altLang="zh-CN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75124" name="Text Box 22"/>
          <p:cNvSpPr txBox="1">
            <a:spLocks noChangeArrowheads="1"/>
          </p:cNvSpPr>
          <p:nvPr/>
        </p:nvSpPr>
        <p:spPr bwMode="gray">
          <a:xfrm>
            <a:off x="3793783" y="4867478"/>
            <a:ext cx="46164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zh-CN" altLang="en-US" sz="2000" dirty="0" smtClean="0">
                <a:solidFill>
                  <a:srgbClr val="9933FF"/>
                </a:solidFill>
              </a:rPr>
              <a:t>简要</a:t>
            </a:r>
            <a:r>
              <a:rPr lang="zh-CN" altLang="en-US" sz="2000" dirty="0" smtClean="0">
                <a:solidFill>
                  <a:srgbClr val="9933FF"/>
                </a:solidFill>
              </a:rPr>
              <a:t>介绍</a:t>
            </a:r>
            <a:r>
              <a:rPr lang="en-US" altLang="zh-CN" sz="2000" dirty="0" smtClean="0">
                <a:solidFill>
                  <a:srgbClr val="9933FF"/>
                </a:solidFill>
              </a:rPr>
              <a:t>LED</a:t>
            </a:r>
            <a:r>
              <a:rPr lang="zh-CN" altLang="en-US" sz="2000" dirty="0" smtClean="0">
                <a:solidFill>
                  <a:srgbClr val="9933FF"/>
                </a:solidFill>
              </a:rPr>
              <a:t>显示屏标准化工作计划。</a:t>
            </a:r>
            <a:endParaRPr lang="zh-CN" altLang="en-US" sz="2000" dirty="0">
              <a:solidFill>
                <a:srgbClr val="9933FF"/>
              </a:solidFill>
            </a:endParaRPr>
          </a:p>
        </p:txBody>
      </p:sp>
      <p:sp>
        <p:nvSpPr>
          <p:cNvPr id="175131" name="Text Box 27"/>
          <p:cNvSpPr txBox="1">
            <a:spLocks noChangeArrowheads="1"/>
          </p:cNvSpPr>
          <p:nvPr/>
        </p:nvSpPr>
        <p:spPr bwMode="auto">
          <a:xfrm>
            <a:off x="503238" y="728663"/>
            <a:ext cx="11890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</a:rPr>
              <a:t>摘要</a:t>
            </a:r>
          </a:p>
        </p:txBody>
      </p:sp>
    </p:spTree>
    <p:extLst>
      <p:ext uri="{BB962C8B-B14F-4D97-AF65-F5344CB8AC3E}">
        <p14:creationId xmlns:p14="http://schemas.microsoft.com/office/powerpoint/2010/main" val="170487630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625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625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6625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6625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6625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6625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6625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6625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751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751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2538" grpId="0" animBg="1"/>
      <p:bldP spid="662540" grpId="0" animBg="1"/>
      <p:bldP spid="662541" grpId="0" animBg="1"/>
      <p:bldP spid="662542" grpId="0"/>
      <p:bldP spid="1751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31800" y="728663"/>
            <a:ext cx="8229600" cy="4016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Clr>
                <a:srgbClr val="F428BF"/>
              </a:buClr>
            </a:pPr>
            <a:r>
              <a:rPr lang="en-US" altLang="zh-CN" sz="2400" kern="1200" dirty="0">
                <a:ea typeface="宋体" pitchFamily="2" charset="-122"/>
              </a:rPr>
              <a:t>SAC/TC547 </a:t>
            </a:r>
            <a:r>
              <a:rPr lang="zh-CN" altLang="en-US" sz="2400" kern="1200" dirty="0">
                <a:ea typeface="宋体" pitchFamily="2" charset="-122"/>
              </a:rPr>
              <a:t>全国平板显示器件标准化技术委员会</a:t>
            </a:r>
            <a:endParaRPr lang="en-US" altLang="zh-CN" sz="2400" kern="1200" dirty="0">
              <a:ea typeface="宋体" pitchFamily="2" charset="-122"/>
            </a:endParaRPr>
          </a:p>
        </p:txBody>
      </p:sp>
      <p:sp>
        <p:nvSpPr>
          <p:cNvPr id="1802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3528" y="1520788"/>
            <a:ext cx="8632077" cy="496855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ts val="2600"/>
              </a:lnSpc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zh-CN" altLang="zh-CN" sz="2000" b="1" kern="1200" dirty="0">
                <a:latin typeface="宋体" panose="02010600030101010101" pitchFamily="2" charset="-122"/>
                <a:ea typeface="宋体" panose="02010600030101010101" pitchFamily="2" charset="-122"/>
              </a:rPr>
              <a:t>负责全国平板显示器件标准化的技术归口工作</a:t>
            </a:r>
            <a:r>
              <a:rPr lang="zh-CN" altLang="en-US" sz="2000" b="1" kern="1200" dirty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zh-CN" altLang="zh-CN" sz="2000" b="1" kern="1200" dirty="0">
                <a:latin typeface="宋体" panose="02010600030101010101" pitchFamily="2" charset="-122"/>
                <a:ea typeface="宋体" panose="02010600030101010101" pitchFamily="2" charset="-122"/>
              </a:rPr>
              <a:t>包括基于液晶、等离子体、有机发光二极管</a:t>
            </a:r>
            <a:r>
              <a:rPr lang="en-US" altLang="zh-CN" sz="2000" b="1" kern="1200" dirty="0">
                <a:latin typeface="宋体" panose="02010600030101010101" pitchFamily="2" charset="-122"/>
                <a:ea typeface="宋体" panose="02010600030101010101" pitchFamily="2" charset="-122"/>
              </a:rPr>
              <a:t>OLED</a:t>
            </a:r>
            <a:r>
              <a:rPr lang="zh-CN" altLang="zh-CN" sz="2000" b="1" kern="1200" dirty="0">
                <a:latin typeface="宋体" panose="02010600030101010101" pitchFamily="2" charset="-122"/>
                <a:ea typeface="宋体" panose="02010600030101010101" pitchFamily="2" charset="-122"/>
              </a:rPr>
              <a:t>）、电子纸</a:t>
            </a:r>
            <a:r>
              <a:rPr lang="en-US" altLang="zh-CN" sz="2000" b="1" kern="1200" dirty="0">
                <a:latin typeface="宋体" panose="02010600030101010101" pitchFamily="2" charset="-122"/>
                <a:ea typeface="宋体" panose="02010600030101010101" pitchFamily="2" charset="-122"/>
              </a:rPr>
              <a:t>E-paper</a:t>
            </a:r>
            <a:r>
              <a:rPr lang="zh-CN" altLang="zh-CN" sz="2000" b="1" kern="1200" dirty="0">
                <a:latin typeface="宋体" panose="02010600030101010101" pitchFamily="2" charset="-122"/>
                <a:ea typeface="宋体" panose="02010600030101010101" pitchFamily="2" charset="-122"/>
              </a:rPr>
              <a:t>）、半导体发光二极管、激光器等各类技术的平面、立体、柔性（曲面）、透明等显示器件、显示屏及背光组件、触控组件等主要部件的标准化工作。承担国际标准化组织</a:t>
            </a:r>
            <a:r>
              <a:rPr lang="en-US" altLang="zh-CN" sz="2000" b="1" kern="1200" dirty="0">
                <a:latin typeface="宋体" panose="02010600030101010101" pitchFamily="2" charset="-122"/>
                <a:ea typeface="宋体" panose="02010600030101010101" pitchFamily="2" charset="-122"/>
              </a:rPr>
              <a:t>  IEC/TC110</a:t>
            </a:r>
            <a:r>
              <a:rPr lang="zh-CN" altLang="en-US" sz="2000" b="1" kern="1200" dirty="0">
                <a:latin typeface="宋体" panose="02010600030101010101" pitchFamily="2" charset="-122"/>
                <a:ea typeface="宋体" panose="02010600030101010101" pitchFamily="2" charset="-122"/>
              </a:rPr>
              <a:t>的</a:t>
            </a:r>
            <a:r>
              <a:rPr lang="zh-CN" altLang="zh-CN" sz="2000" b="1" kern="1200" dirty="0">
                <a:latin typeface="宋体" panose="02010600030101010101" pitchFamily="2" charset="-122"/>
                <a:ea typeface="宋体" panose="02010600030101010101" pitchFamily="2" charset="-122"/>
              </a:rPr>
              <a:t>对口标准化技术业务工作</a:t>
            </a:r>
            <a:r>
              <a:rPr lang="zh-CN" altLang="en-US" sz="2000" b="1" kern="1200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en-US" altLang="zh-CN" sz="2000" b="1" kern="12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ts val="2600"/>
              </a:lnSpc>
              <a:buClr>
                <a:srgbClr val="002060"/>
              </a:buClr>
              <a:buFont typeface="Wingdings" panose="05000000000000000000" pitchFamily="2" charset="2"/>
              <a:buChar char="Ø"/>
            </a:pPr>
            <a:endParaRPr lang="zh-CN" altLang="zh-CN" sz="2000" b="1" kern="12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ts val="2600"/>
              </a:lnSpc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zh-CN" altLang="zh-CN" sz="2000" b="1" kern="1200" dirty="0">
                <a:latin typeface="宋体" panose="02010600030101010101" pitchFamily="2" charset="-122"/>
                <a:ea typeface="宋体" panose="02010600030101010101" pitchFamily="2" charset="-122"/>
              </a:rPr>
              <a:t>已发布的国家标准有</a:t>
            </a:r>
            <a:r>
              <a:rPr lang="en-US" altLang="zh-CN" sz="2000" b="1" kern="1200" dirty="0">
                <a:latin typeface="宋体" panose="02010600030101010101" pitchFamily="2" charset="-122"/>
                <a:ea typeface="宋体" panose="02010600030101010101" pitchFamily="2" charset="-122"/>
              </a:rPr>
              <a:t>18</a:t>
            </a:r>
            <a:r>
              <a:rPr lang="zh-CN" altLang="zh-CN" sz="2000" b="1" kern="1200" dirty="0">
                <a:latin typeface="宋体" panose="02010600030101010101" pitchFamily="2" charset="-122"/>
                <a:ea typeface="宋体" panose="02010600030101010101" pitchFamily="2" charset="-122"/>
              </a:rPr>
              <a:t>项、电子行业标准</a:t>
            </a:r>
            <a:r>
              <a:rPr lang="en-US" altLang="zh-CN" sz="2000" b="1" kern="1200" dirty="0">
                <a:latin typeface="宋体" panose="02010600030101010101" pitchFamily="2" charset="-122"/>
                <a:ea typeface="宋体" panose="02010600030101010101" pitchFamily="2" charset="-122"/>
              </a:rPr>
              <a:t>33</a:t>
            </a:r>
            <a:r>
              <a:rPr lang="zh-CN" altLang="zh-CN" sz="2000" b="1" kern="1200" dirty="0">
                <a:latin typeface="宋体" panose="02010600030101010101" pitchFamily="2" charset="-122"/>
                <a:ea typeface="宋体" panose="02010600030101010101" pitchFamily="2" charset="-122"/>
              </a:rPr>
              <a:t>项</a:t>
            </a:r>
            <a:r>
              <a:rPr lang="zh-CN" altLang="en-US" sz="2000" b="1" kern="1200" dirty="0">
                <a:latin typeface="宋体" panose="02010600030101010101" pitchFamily="2" charset="-122"/>
                <a:ea typeface="宋体" panose="02010600030101010101" pitchFamily="2" charset="-122"/>
              </a:rPr>
              <a:t>；制修订中的</a:t>
            </a:r>
            <a:r>
              <a:rPr lang="zh-CN" altLang="zh-CN" sz="2000" b="1" kern="1200" dirty="0">
                <a:latin typeface="宋体" panose="02010600030101010101" pitchFamily="2" charset="-122"/>
                <a:ea typeface="宋体" panose="02010600030101010101" pitchFamily="2" charset="-122"/>
              </a:rPr>
              <a:t>国家标准有</a:t>
            </a:r>
            <a:r>
              <a:rPr lang="en-US" altLang="zh-CN" sz="2000" b="1" kern="1200" dirty="0">
                <a:latin typeface="宋体" panose="02010600030101010101" pitchFamily="2" charset="-122"/>
                <a:ea typeface="宋体" panose="02010600030101010101" pitchFamily="2" charset="-122"/>
              </a:rPr>
              <a:t>10</a:t>
            </a:r>
            <a:r>
              <a:rPr lang="zh-CN" altLang="zh-CN" sz="2000" b="1" kern="1200" dirty="0">
                <a:latin typeface="宋体" panose="02010600030101010101" pitchFamily="2" charset="-122"/>
                <a:ea typeface="宋体" panose="02010600030101010101" pitchFamily="2" charset="-122"/>
              </a:rPr>
              <a:t>项、电子行业标准</a:t>
            </a:r>
            <a:r>
              <a:rPr lang="en-US" altLang="zh-CN" sz="2000" b="1" kern="1200" dirty="0">
                <a:latin typeface="宋体" panose="02010600030101010101" pitchFamily="2" charset="-122"/>
                <a:ea typeface="宋体" panose="02010600030101010101" pitchFamily="2" charset="-122"/>
              </a:rPr>
              <a:t>7</a:t>
            </a:r>
            <a:r>
              <a:rPr lang="zh-CN" altLang="zh-CN" sz="2000" b="1" kern="1200" dirty="0">
                <a:latin typeface="宋体" panose="02010600030101010101" pitchFamily="2" charset="-122"/>
                <a:ea typeface="宋体" panose="02010600030101010101" pitchFamily="2" charset="-122"/>
              </a:rPr>
              <a:t>项</a:t>
            </a:r>
            <a:r>
              <a:rPr lang="zh-CN" altLang="en-US" sz="2000" b="1" kern="1200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r>
              <a:rPr lang="zh-CN" altLang="zh-CN" sz="2000" b="1" kern="1200" dirty="0">
                <a:latin typeface="宋体" panose="02010600030101010101" pitchFamily="2" charset="-122"/>
                <a:ea typeface="宋体" panose="02010600030101010101" pitchFamily="2" charset="-122"/>
              </a:rPr>
              <a:t>这些标准涉及了液晶显示器件及其背光组件、等离子体显示器件、有机发光二极管显示器件</a:t>
            </a:r>
            <a:r>
              <a:rPr lang="zh-CN" altLang="en-US" sz="2000" b="1" kern="1200" dirty="0">
                <a:latin typeface="宋体" panose="02010600030101010101" pitchFamily="2" charset="-122"/>
                <a:ea typeface="宋体" panose="02010600030101010101" pitchFamily="2" charset="-122"/>
              </a:rPr>
              <a:t>、立体显示器件、柔性显示器件</a:t>
            </a:r>
            <a:r>
              <a:rPr lang="zh-CN" altLang="zh-CN" sz="2000" b="1" kern="1200" dirty="0">
                <a:latin typeface="宋体" panose="02010600030101010101" pitchFamily="2" charset="-122"/>
                <a:ea typeface="宋体" panose="02010600030101010101" pitchFamily="2" charset="-122"/>
              </a:rPr>
              <a:t>和</a:t>
            </a:r>
            <a:r>
              <a:rPr lang="en-US" altLang="zh-CN" sz="2000" b="1" kern="1200" dirty="0">
                <a:latin typeface="宋体" panose="02010600030101010101" pitchFamily="2" charset="-122"/>
                <a:ea typeface="宋体" panose="02010600030101010101" pitchFamily="2" charset="-122"/>
              </a:rPr>
              <a:t>LED</a:t>
            </a:r>
            <a:r>
              <a:rPr lang="zh-CN" altLang="zh-CN" sz="2000" b="1" kern="1200" dirty="0">
                <a:latin typeface="宋体" panose="02010600030101010101" pitchFamily="2" charset="-122"/>
                <a:ea typeface="宋体" panose="02010600030101010101" pitchFamily="2" charset="-122"/>
              </a:rPr>
              <a:t>显示屏等。</a:t>
            </a:r>
            <a:endParaRPr lang="en-US" altLang="zh-CN" sz="2000" b="1" kern="12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>
              <a:lnSpc>
                <a:spcPts val="2600"/>
              </a:lnSpc>
              <a:buClr>
                <a:srgbClr val="002060"/>
              </a:buClr>
              <a:buNone/>
            </a:pPr>
            <a:endParaRPr lang="zh-CN" altLang="zh-CN" sz="2000" b="1" kern="12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ts val="2600"/>
              </a:lnSpc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zh-CN" altLang="en-US" sz="2000" b="1" kern="1200" dirty="0">
                <a:latin typeface="宋体" panose="02010600030101010101" pitchFamily="2" charset="-122"/>
                <a:ea typeface="宋体" panose="02010600030101010101" pitchFamily="2" charset="-122"/>
              </a:rPr>
              <a:t>有</a:t>
            </a:r>
            <a:r>
              <a:rPr lang="en-US" altLang="zh-CN" sz="2000" b="1" kern="1200" dirty="0">
                <a:latin typeface="宋体" panose="02010600030101010101" pitchFamily="2" charset="-122"/>
                <a:ea typeface="宋体" panose="02010600030101010101" pitchFamily="2" charset="-122"/>
              </a:rPr>
              <a:t>68</a:t>
            </a:r>
            <a:r>
              <a:rPr lang="zh-CN" altLang="en-US" sz="2000" b="1" kern="1200" dirty="0">
                <a:latin typeface="宋体" panose="02010600030101010101" pitchFamily="2" charset="-122"/>
                <a:ea typeface="宋体" panose="02010600030101010101" pitchFamily="2" charset="-122"/>
              </a:rPr>
              <a:t>位来自产、学、研、用企事业单位的委员，其中有</a:t>
            </a:r>
            <a:r>
              <a:rPr lang="en-US" altLang="zh-CN" sz="2000" b="1" kern="1200" dirty="0">
                <a:latin typeface="宋体" panose="02010600030101010101" pitchFamily="2" charset="-122"/>
                <a:ea typeface="宋体" panose="02010600030101010101" pitchFamily="2" charset="-122"/>
              </a:rPr>
              <a:t>14</a:t>
            </a:r>
            <a:r>
              <a:rPr lang="zh-CN" altLang="en-US" sz="2000" b="1" kern="1200" dirty="0">
                <a:latin typeface="宋体" panose="02010600030101010101" pitchFamily="2" charset="-122"/>
                <a:ea typeface="宋体" panose="02010600030101010101" pitchFamily="2" charset="-122"/>
              </a:rPr>
              <a:t>位委员来自</a:t>
            </a:r>
            <a:r>
              <a:rPr lang="en-US" altLang="zh-CN" sz="2000" b="1" kern="1200" dirty="0">
                <a:latin typeface="宋体" panose="02010600030101010101" pitchFamily="2" charset="-122"/>
                <a:ea typeface="宋体" panose="02010600030101010101" pitchFamily="2" charset="-122"/>
              </a:rPr>
              <a:t>LED</a:t>
            </a:r>
            <a:r>
              <a:rPr lang="zh-CN" altLang="en-US" sz="2000" b="1" kern="1200" dirty="0">
                <a:latin typeface="宋体" panose="02010600030101010101" pitchFamily="2" charset="-122"/>
                <a:ea typeface="宋体" panose="02010600030101010101" pitchFamily="2" charset="-122"/>
              </a:rPr>
              <a:t>显示屏相关单位</a:t>
            </a:r>
            <a:r>
              <a:rPr lang="zh-CN" altLang="zh-CN" sz="2000" b="1" kern="1200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en-US" altLang="zh-CN" sz="2000" b="1" kern="12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81409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31800" y="728663"/>
            <a:ext cx="8229600" cy="4016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sz="2400" kern="1200" dirty="0">
                <a:ea typeface="宋体" pitchFamily="2" charset="-122"/>
              </a:rPr>
              <a:t>SAC/TC547 </a:t>
            </a:r>
            <a:r>
              <a:rPr lang="zh-CN" altLang="en-US" sz="2400" kern="1200" dirty="0">
                <a:ea typeface="宋体" pitchFamily="2" charset="-122"/>
              </a:rPr>
              <a:t>全国平板显示器件标准化技术委员会</a:t>
            </a:r>
            <a:endParaRPr lang="zh-CN" altLang="en-US" sz="2400" kern="1200" dirty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楷体_GB2312" pitchFamily="49" charset="-122"/>
              <a:cs typeface="+mn-cs"/>
            </a:endParaRPr>
          </a:p>
        </p:txBody>
      </p:sp>
      <p:sp>
        <p:nvSpPr>
          <p:cNvPr id="54" name="TextBox 3"/>
          <p:cNvSpPr>
            <a:spLocks noChangeArrowheads="1"/>
          </p:cNvSpPr>
          <p:nvPr/>
        </p:nvSpPr>
        <p:spPr bwMode="auto">
          <a:xfrm>
            <a:off x="1743075" y="1582632"/>
            <a:ext cx="54419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 dirty="0">
                <a:latin typeface="Palatino Linotype" panose="02040502050505030304" pitchFamily="18" charset="0"/>
              </a:rPr>
              <a:t>平板显示器件技术标准体系框架示意图</a:t>
            </a:r>
            <a:endParaRPr lang="zh-CN" altLang="en-US" sz="1800" dirty="0">
              <a:latin typeface="Arial" panose="020B0604020202020204" pitchFamily="34" charset="0"/>
            </a:endParaRPr>
          </a:p>
        </p:txBody>
      </p:sp>
      <p:graphicFrame>
        <p:nvGraphicFramePr>
          <p:cNvPr id="6" name="图示 5"/>
          <p:cNvGraphicFramePr/>
          <p:nvPr>
            <p:extLst>
              <p:ext uri="{D42A27DB-BD31-4B8C-83A1-F6EECF244321}">
                <p14:modId xmlns:p14="http://schemas.microsoft.com/office/powerpoint/2010/main" val="561893826"/>
              </p:ext>
            </p:extLst>
          </p:nvPr>
        </p:nvGraphicFramePr>
        <p:xfrm>
          <a:off x="287524" y="1577200"/>
          <a:ext cx="8516620" cy="5164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圆角矩形 4"/>
          <p:cNvSpPr/>
          <p:nvPr/>
        </p:nvSpPr>
        <p:spPr>
          <a:xfrm>
            <a:off x="4545834" y="3702084"/>
            <a:ext cx="792088" cy="914400"/>
          </a:xfrm>
          <a:prstGeom prst="roundRect">
            <a:avLst/>
          </a:prstGeom>
          <a:noFill/>
          <a:ln w="38100">
            <a:solidFill>
              <a:srgbClr val="FF33CC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 w="28575">
                <a:solidFill>
                  <a:schemeClr val="tx1"/>
                </a:solidFill>
                <a:prstDash val="dashDot"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4183956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31800" y="728663"/>
            <a:ext cx="8229600" cy="4016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sz="2400" kern="1200" dirty="0">
                <a:ea typeface="宋体" pitchFamily="2" charset="-122"/>
              </a:rPr>
              <a:t>SAC/TC547 </a:t>
            </a:r>
            <a:r>
              <a:rPr lang="zh-CN" altLang="en-US" sz="2400" kern="1200" dirty="0">
                <a:ea typeface="宋体" pitchFamily="2" charset="-122"/>
              </a:rPr>
              <a:t>全国平板显示器件标准化技术委员会</a:t>
            </a:r>
            <a:endParaRPr lang="zh-CN" altLang="en-US" sz="2400" kern="1200" dirty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楷体_GB2312" pitchFamily="49" charset="-122"/>
              <a:cs typeface="+mn-cs"/>
            </a:endParaRPr>
          </a:p>
        </p:txBody>
      </p:sp>
      <p:sp>
        <p:nvSpPr>
          <p:cNvPr id="1802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30561" y="1628800"/>
            <a:ext cx="8632077" cy="496855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Clr>
                <a:srgbClr val="F428BF"/>
              </a:buClr>
              <a:buNone/>
            </a:pPr>
            <a:r>
              <a:rPr lang="zh-CN" altLang="en-US" sz="2400" b="1" kern="1200" dirty="0" smtClean="0">
                <a:latin typeface="Palatino Linotype" panose="02040502050505030304" pitchFamily="18" charset="0"/>
                <a:ea typeface="宋体" panose="02010600030101010101" pitchFamily="2" charset="-122"/>
                <a:sym typeface="Calibri" panose="020F0502020204030204" pitchFamily="34" charset="0"/>
              </a:rPr>
              <a:t>在平板显示</a:t>
            </a:r>
            <a:r>
              <a:rPr lang="zh-CN" altLang="en-US" sz="2400" b="1" kern="1200" dirty="0">
                <a:latin typeface="Palatino Linotype" panose="02040502050505030304" pitchFamily="18" charset="0"/>
                <a:ea typeface="宋体" panose="02010600030101010101" pitchFamily="2" charset="-122"/>
                <a:sym typeface="Calibri" panose="020F0502020204030204" pitchFamily="34" charset="0"/>
              </a:rPr>
              <a:t>器件技术</a:t>
            </a:r>
            <a:r>
              <a:rPr lang="zh-CN" altLang="en-US" sz="2400" b="1" kern="1200" dirty="0">
                <a:latin typeface="Palatino Linotype" panose="02040502050505030304" pitchFamily="18" charset="0"/>
                <a:ea typeface="宋体" panose="02010600030101010101" pitchFamily="2" charset="-122"/>
                <a:sym typeface="Calibri" panose="020F0502020204030204" pitchFamily="34" charset="0"/>
                <a:hlinkClick r:id="rId2" action="ppaction://hlinkfile"/>
              </a:rPr>
              <a:t>标准</a:t>
            </a:r>
            <a:r>
              <a:rPr lang="zh-CN" altLang="en-US" sz="2400" b="1" kern="1200" dirty="0" smtClean="0">
                <a:latin typeface="Palatino Linotype" panose="02040502050505030304" pitchFamily="18" charset="0"/>
                <a:ea typeface="宋体" panose="02010600030101010101" pitchFamily="2" charset="-122"/>
                <a:sym typeface="Calibri" panose="020F0502020204030204" pitchFamily="34" charset="0"/>
                <a:hlinkClick r:id="rId2" action="ppaction://hlinkfile"/>
              </a:rPr>
              <a:t>体系明细表</a:t>
            </a:r>
            <a:r>
              <a:rPr lang="zh-CN" altLang="en-US" sz="2400" b="1" kern="1200" dirty="0" smtClean="0">
                <a:latin typeface="Palatino Linotype" panose="02040502050505030304" pitchFamily="18" charset="0"/>
                <a:ea typeface="宋体" panose="02010600030101010101" pitchFamily="2" charset="-122"/>
                <a:sym typeface="Calibri" panose="020F0502020204030204" pitchFamily="34" charset="0"/>
              </a:rPr>
              <a:t>中</a:t>
            </a:r>
            <a:endParaRPr lang="en-US" altLang="zh-CN" sz="2400" b="1" kern="1200" dirty="0">
              <a:latin typeface="Palatino Linotype" panose="02040502050505030304" pitchFamily="18" charset="0"/>
              <a:ea typeface="宋体" panose="02010600030101010101" pitchFamily="2" charset="-122"/>
              <a:sym typeface="Calibri" panose="020F0502020204030204" pitchFamily="34" charset="0"/>
            </a:endParaRPr>
          </a:p>
          <a:p>
            <a:pPr marL="0" indent="0">
              <a:buClr>
                <a:srgbClr val="F428BF"/>
              </a:buClr>
              <a:buNone/>
            </a:pPr>
            <a:endParaRPr lang="en-US" altLang="zh-CN" sz="2000" b="1" dirty="0" smtClean="0">
              <a:solidFill>
                <a:srgbClr val="1414E2"/>
              </a:solidFill>
            </a:endParaRPr>
          </a:p>
          <a:p>
            <a:pPr>
              <a:lnSpc>
                <a:spcPts val="2600"/>
              </a:lnSpc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zh-CN" altLang="en-US" sz="2000" b="1" kern="1200" dirty="0" smtClean="0">
                <a:latin typeface="Arial" pitchFamily="34" charset="0"/>
                <a:ea typeface="楷体_GB2312" pitchFamily="49" charset="-122"/>
              </a:rPr>
              <a:t>拟制定</a:t>
            </a:r>
            <a:r>
              <a:rPr lang="en-US" altLang="zh-CN" sz="2000" b="1" kern="1200" dirty="0" smtClean="0">
                <a:latin typeface="Arial" pitchFamily="34" charset="0"/>
                <a:ea typeface="楷体_GB2312" pitchFamily="49" charset="-122"/>
              </a:rPr>
              <a:t>LED</a:t>
            </a:r>
            <a:r>
              <a:rPr lang="zh-CN" altLang="en-US" sz="2000" b="1" kern="1200" dirty="0">
                <a:latin typeface="Arial" pitchFamily="34" charset="0"/>
                <a:ea typeface="楷体_GB2312" pitchFamily="49" charset="-122"/>
              </a:rPr>
              <a:t>显示屏相关</a:t>
            </a:r>
            <a:r>
              <a:rPr lang="zh-CN" altLang="zh-CN" sz="2000" b="1" kern="1200" dirty="0">
                <a:latin typeface="Arial" pitchFamily="34" charset="0"/>
                <a:ea typeface="楷体_GB2312" pitchFamily="49" charset="-122"/>
              </a:rPr>
              <a:t>标准</a:t>
            </a:r>
            <a:r>
              <a:rPr lang="en-US" altLang="zh-CN" sz="2000" b="1" kern="1200" dirty="0">
                <a:latin typeface="Arial" pitchFamily="34" charset="0"/>
                <a:ea typeface="楷体_GB2312" pitchFamily="49" charset="-122"/>
              </a:rPr>
              <a:t>21</a:t>
            </a:r>
            <a:r>
              <a:rPr lang="zh-CN" altLang="en-US" sz="2000" b="1" kern="1200" dirty="0">
                <a:latin typeface="Arial" pitchFamily="34" charset="0"/>
                <a:ea typeface="楷体_GB2312" pitchFamily="49" charset="-122"/>
              </a:rPr>
              <a:t>项</a:t>
            </a:r>
            <a:r>
              <a:rPr lang="zh-CN" altLang="zh-CN" sz="2000" b="1" kern="1200" dirty="0">
                <a:latin typeface="Arial" pitchFamily="34" charset="0"/>
                <a:ea typeface="楷体_GB2312" pitchFamily="49" charset="-122"/>
              </a:rPr>
              <a:t>。</a:t>
            </a:r>
            <a:endParaRPr lang="en-US" altLang="zh-CN" sz="2000" b="1" kern="1200" dirty="0">
              <a:latin typeface="Arial" pitchFamily="34" charset="0"/>
              <a:ea typeface="楷体_GB2312" pitchFamily="49" charset="-122"/>
            </a:endParaRPr>
          </a:p>
          <a:p>
            <a:pPr>
              <a:lnSpc>
                <a:spcPts val="2600"/>
              </a:lnSpc>
              <a:buClr>
                <a:srgbClr val="002060"/>
              </a:buClr>
              <a:buFont typeface="Wingdings" panose="05000000000000000000" pitchFamily="2" charset="2"/>
              <a:buChar char="Ø"/>
            </a:pPr>
            <a:endParaRPr lang="en-US" altLang="zh-CN" sz="2000" b="1" kern="1200" dirty="0">
              <a:latin typeface="Arial" pitchFamily="34" charset="0"/>
              <a:ea typeface="楷体_GB2312" pitchFamily="49" charset="-122"/>
            </a:endParaRPr>
          </a:p>
          <a:p>
            <a:pPr>
              <a:lnSpc>
                <a:spcPts val="2600"/>
              </a:lnSpc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zh-CN" altLang="en-US" sz="2000" b="1" kern="1200" dirty="0">
                <a:latin typeface="Arial" pitchFamily="34" charset="0"/>
                <a:ea typeface="楷体_GB2312" pitchFamily="49" charset="-122"/>
              </a:rPr>
              <a:t>已制定并发布电子行业标准</a:t>
            </a:r>
            <a:r>
              <a:rPr lang="en-US" altLang="zh-CN" sz="2000" b="1" kern="1200" dirty="0">
                <a:latin typeface="Arial" pitchFamily="34" charset="0"/>
                <a:ea typeface="楷体_GB2312" pitchFamily="49" charset="-122"/>
              </a:rPr>
              <a:t>4</a:t>
            </a:r>
            <a:r>
              <a:rPr lang="zh-CN" altLang="en-US" sz="2000" b="1" kern="1200" dirty="0">
                <a:latin typeface="Arial" pitchFamily="34" charset="0"/>
                <a:ea typeface="楷体_GB2312" pitchFamily="49" charset="-122"/>
              </a:rPr>
              <a:t>项；已制定待发布国家标准</a:t>
            </a:r>
            <a:r>
              <a:rPr lang="en-US" altLang="zh-CN" sz="2000" b="1" kern="1200" dirty="0">
                <a:latin typeface="Arial" pitchFamily="34" charset="0"/>
                <a:ea typeface="楷体_GB2312" pitchFamily="49" charset="-122"/>
              </a:rPr>
              <a:t>2</a:t>
            </a:r>
            <a:r>
              <a:rPr lang="zh-CN" altLang="en-US" sz="2000" b="1" kern="1200" dirty="0">
                <a:latin typeface="Arial" pitchFamily="34" charset="0"/>
                <a:ea typeface="楷体_GB2312" pitchFamily="49" charset="-122"/>
              </a:rPr>
              <a:t>项；已修订待发布电子行业标准</a:t>
            </a:r>
            <a:r>
              <a:rPr lang="en-US" altLang="zh-CN" sz="2000" b="1" kern="1200" dirty="0">
                <a:latin typeface="Arial" pitchFamily="34" charset="0"/>
                <a:ea typeface="楷体_GB2312" pitchFamily="49" charset="-122"/>
              </a:rPr>
              <a:t>2</a:t>
            </a:r>
            <a:r>
              <a:rPr lang="zh-CN" altLang="en-US" sz="2000" b="1" kern="1200" dirty="0">
                <a:latin typeface="Arial" pitchFamily="34" charset="0"/>
                <a:ea typeface="楷体_GB2312" pitchFamily="49" charset="-122"/>
              </a:rPr>
              <a:t>项。</a:t>
            </a:r>
            <a:endParaRPr lang="en-US" altLang="zh-CN" sz="2000" b="1" kern="1200" dirty="0">
              <a:latin typeface="Arial" pitchFamily="34" charset="0"/>
              <a:ea typeface="楷体_GB2312" pitchFamily="49" charset="-122"/>
            </a:endParaRPr>
          </a:p>
          <a:p>
            <a:pPr>
              <a:lnSpc>
                <a:spcPts val="2600"/>
              </a:lnSpc>
              <a:buClr>
                <a:srgbClr val="002060"/>
              </a:buClr>
              <a:buFont typeface="Wingdings" panose="05000000000000000000" pitchFamily="2" charset="2"/>
              <a:buChar char="Ø"/>
            </a:pPr>
            <a:endParaRPr lang="en-US" altLang="zh-CN" sz="2000" b="1" kern="1200" dirty="0">
              <a:latin typeface="Arial" pitchFamily="34" charset="0"/>
              <a:ea typeface="楷体_GB2312" pitchFamily="49" charset="-122"/>
            </a:endParaRPr>
          </a:p>
          <a:p>
            <a:pPr>
              <a:lnSpc>
                <a:spcPts val="2600"/>
              </a:lnSpc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en-US" altLang="zh-CN" sz="2000" b="1" kern="1200" dirty="0">
                <a:latin typeface="Arial" pitchFamily="34" charset="0"/>
                <a:ea typeface="楷体_GB2312" pitchFamily="49" charset="-122"/>
              </a:rPr>
              <a:t>LED</a:t>
            </a:r>
            <a:r>
              <a:rPr lang="zh-CN" altLang="en-US" sz="2000" b="1" kern="1200" dirty="0">
                <a:latin typeface="Arial" pitchFamily="34" charset="0"/>
                <a:ea typeface="楷体_GB2312" pitchFamily="49" charset="-122"/>
              </a:rPr>
              <a:t>显示屏用</a:t>
            </a:r>
            <a:r>
              <a:rPr lang="en-US" altLang="zh-CN" sz="2000" b="1" kern="1200" dirty="0">
                <a:latin typeface="Arial" pitchFamily="34" charset="0"/>
                <a:ea typeface="楷体_GB2312" pitchFamily="49" charset="-122"/>
              </a:rPr>
              <a:t>LED</a:t>
            </a:r>
            <a:r>
              <a:rPr lang="zh-CN" altLang="en-US" sz="2000" b="1" kern="1200" dirty="0">
                <a:latin typeface="Arial" pitchFamily="34" charset="0"/>
                <a:ea typeface="楷体_GB2312" pitchFamily="49" charset="-122"/>
              </a:rPr>
              <a:t>标准</a:t>
            </a:r>
            <a:r>
              <a:rPr lang="en-US" altLang="zh-CN" sz="2000" b="1" kern="1200" dirty="0">
                <a:latin typeface="Arial" pitchFamily="34" charset="0"/>
                <a:ea typeface="楷体_GB2312" pitchFamily="49" charset="-122"/>
              </a:rPr>
              <a:t>1</a:t>
            </a:r>
            <a:r>
              <a:rPr lang="zh-CN" altLang="en-US" sz="2000" b="1" kern="1200" dirty="0">
                <a:latin typeface="Arial" pitchFamily="34" charset="0"/>
                <a:ea typeface="楷体_GB2312" pitchFamily="49" charset="-122"/>
              </a:rPr>
              <a:t>项：</a:t>
            </a:r>
            <a:r>
              <a:rPr lang="en-US" altLang="zh-CN" sz="2000" b="1" kern="1200" dirty="0">
                <a:latin typeface="Arial" pitchFamily="34" charset="0"/>
                <a:ea typeface="楷体_GB2312" pitchFamily="49" charset="-122"/>
              </a:rPr>
              <a:t>《 SJ/T 11624-2016</a:t>
            </a:r>
            <a:r>
              <a:rPr lang="zh-CN" altLang="en-US" sz="2000" b="1" kern="1200" dirty="0">
                <a:latin typeface="Arial" pitchFamily="34" charset="0"/>
                <a:ea typeface="楷体_GB2312" pitchFamily="49" charset="-122"/>
              </a:rPr>
              <a:t>发光二极管（</a:t>
            </a:r>
            <a:r>
              <a:rPr lang="en-US" altLang="zh-CN" sz="2000" b="1" kern="1200" dirty="0">
                <a:latin typeface="Arial" pitchFamily="34" charset="0"/>
                <a:ea typeface="楷体_GB2312" pitchFamily="49" charset="-122"/>
              </a:rPr>
              <a:t>LED</a:t>
            </a:r>
            <a:r>
              <a:rPr lang="zh-CN" altLang="en-US" sz="2000" b="1" kern="1200" dirty="0">
                <a:latin typeface="Arial" pitchFamily="34" charset="0"/>
                <a:ea typeface="楷体_GB2312" pitchFamily="49" charset="-122"/>
              </a:rPr>
              <a:t>）显示屏用发光二极管规范</a:t>
            </a:r>
            <a:r>
              <a:rPr lang="en-US" altLang="zh-CN" sz="2000" b="1" kern="1200" dirty="0">
                <a:latin typeface="Arial" pitchFamily="34" charset="0"/>
                <a:ea typeface="楷体_GB2312" pitchFamily="49" charset="-122"/>
              </a:rPr>
              <a:t>》</a:t>
            </a:r>
            <a:r>
              <a:rPr lang="zh-CN" altLang="en-US" sz="2000" b="1" kern="1200" dirty="0">
                <a:latin typeface="Arial" pitchFamily="34" charset="0"/>
                <a:ea typeface="楷体_GB2312" pitchFamily="49" charset="-122"/>
              </a:rPr>
              <a:t>。</a:t>
            </a:r>
          </a:p>
          <a:p>
            <a:pPr marL="0" indent="0">
              <a:lnSpc>
                <a:spcPct val="150000"/>
              </a:lnSpc>
              <a:buClr>
                <a:srgbClr val="002060"/>
              </a:buClr>
              <a:buNone/>
            </a:pPr>
            <a:endParaRPr lang="en-US" altLang="zh-CN" sz="2000" dirty="0" smtClean="0"/>
          </a:p>
          <a:p>
            <a:pPr>
              <a:lnSpc>
                <a:spcPts val="2600"/>
              </a:lnSpc>
              <a:buClr>
                <a:srgbClr val="002060"/>
              </a:buClr>
              <a:buFont typeface="Wingdings" panose="05000000000000000000" pitchFamily="2" charset="2"/>
              <a:buChar char="Ø"/>
            </a:pPr>
            <a:endParaRPr lang="zh-CN" altLang="zh-CN" sz="2000" dirty="0"/>
          </a:p>
          <a:p>
            <a:pPr marL="0" indent="0">
              <a:buClr>
                <a:srgbClr val="002060"/>
              </a:buClr>
              <a:buNone/>
            </a:pPr>
            <a:endParaRPr lang="zh-CN" altLang="zh-CN" sz="2000" dirty="0" smtClean="0"/>
          </a:p>
        </p:txBody>
      </p:sp>
    </p:spTree>
    <p:extLst>
      <p:ext uri="{BB962C8B-B14F-4D97-AF65-F5344CB8AC3E}">
        <p14:creationId xmlns:p14="http://schemas.microsoft.com/office/powerpoint/2010/main" val="2929530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40656" y="764704"/>
            <a:ext cx="8229600" cy="4016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74625" indent="-174625">
              <a:lnSpc>
                <a:spcPct val="90000"/>
              </a:lnSpc>
            </a:pPr>
            <a:r>
              <a:rPr lang="en-US" altLang="zh-CN" sz="2400" kern="1200" dirty="0">
                <a:ea typeface="宋体" pitchFamily="2" charset="-122"/>
              </a:rPr>
              <a:t>LED</a:t>
            </a:r>
            <a:r>
              <a:rPr lang="zh-CN" altLang="en-US" sz="2400" kern="1200" dirty="0" smtClean="0">
                <a:ea typeface="宋体" pitchFamily="2" charset="-122"/>
              </a:rPr>
              <a:t>显示屏</a:t>
            </a:r>
            <a:r>
              <a:rPr lang="zh-CN" altLang="en-US" sz="2400" kern="1200" dirty="0">
                <a:ea typeface="宋体" pitchFamily="2" charset="-122"/>
              </a:rPr>
              <a:t>光安全标准的研究</a:t>
            </a:r>
          </a:p>
        </p:txBody>
      </p:sp>
      <p:sp>
        <p:nvSpPr>
          <p:cNvPr id="3" name="矩形 2"/>
          <p:cNvSpPr/>
          <p:nvPr/>
        </p:nvSpPr>
        <p:spPr>
          <a:xfrm>
            <a:off x="440656" y="1448780"/>
            <a:ext cx="806463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4625" indent="-174625">
              <a:lnSpc>
                <a:spcPct val="150000"/>
              </a:lnSpc>
              <a:buNone/>
            </a:pPr>
            <a:r>
              <a:rPr lang="zh-CN" altLang="en-US" dirty="0" smtClean="0">
                <a:latin typeface="+mn-lt"/>
                <a:ea typeface="+mn-ea"/>
              </a:rPr>
              <a:t>        </a:t>
            </a:r>
            <a:r>
              <a:rPr lang="zh-CN" altLang="en-US" dirty="0">
                <a:latin typeface="+mn-lt"/>
                <a:ea typeface="+mn-ea"/>
              </a:rPr>
              <a:t>由中国电子技术标准化研究所承担的国家公益性行业科研专项：“半导体显示光辐射安全要求的标准研究”，依托</a:t>
            </a:r>
            <a:r>
              <a:rPr lang="en-US" altLang="zh-CN" dirty="0">
                <a:latin typeface="+mn-lt"/>
                <a:ea typeface="+mn-ea"/>
              </a:rPr>
              <a:t>LED</a:t>
            </a:r>
            <a:r>
              <a:rPr lang="zh-CN" altLang="en-US" dirty="0">
                <a:latin typeface="+mn-lt"/>
                <a:ea typeface="+mn-ea"/>
              </a:rPr>
              <a:t>显示屏</a:t>
            </a:r>
            <a:r>
              <a:rPr lang="zh-CN" altLang="en-US" dirty="0" smtClean="0">
                <a:latin typeface="+mn-lt"/>
                <a:ea typeface="+mn-ea"/>
              </a:rPr>
              <a:t>分组（原工信部平板显示技术标准工作组）开展</a:t>
            </a:r>
            <a:r>
              <a:rPr lang="zh-CN" altLang="en-US" dirty="0">
                <a:latin typeface="+mn-lt"/>
                <a:ea typeface="+mn-ea"/>
              </a:rPr>
              <a:t>研究工作。项目起止日期：</a:t>
            </a:r>
            <a:r>
              <a:rPr lang="en-US" altLang="zh-CN" dirty="0">
                <a:latin typeface="+mn-lt"/>
                <a:ea typeface="+mn-ea"/>
              </a:rPr>
              <a:t>2011</a:t>
            </a:r>
            <a:r>
              <a:rPr lang="zh-CN" altLang="en-US" dirty="0">
                <a:latin typeface="+mn-lt"/>
                <a:ea typeface="+mn-ea"/>
              </a:rPr>
              <a:t>年</a:t>
            </a:r>
            <a:r>
              <a:rPr lang="en-US" altLang="zh-CN" dirty="0">
                <a:latin typeface="+mn-lt"/>
                <a:ea typeface="+mn-ea"/>
              </a:rPr>
              <a:t>1</a:t>
            </a:r>
            <a:r>
              <a:rPr lang="zh-CN" altLang="en-US" dirty="0">
                <a:latin typeface="+mn-lt"/>
                <a:ea typeface="+mn-ea"/>
              </a:rPr>
              <a:t>月至</a:t>
            </a:r>
            <a:r>
              <a:rPr lang="en-US" altLang="zh-CN" dirty="0">
                <a:latin typeface="+mn-lt"/>
                <a:ea typeface="+mn-ea"/>
              </a:rPr>
              <a:t>2013</a:t>
            </a:r>
            <a:r>
              <a:rPr lang="zh-CN" altLang="en-US" dirty="0">
                <a:latin typeface="+mn-lt"/>
                <a:ea typeface="+mn-ea"/>
              </a:rPr>
              <a:t>年</a:t>
            </a:r>
            <a:r>
              <a:rPr lang="en-US" altLang="zh-CN" dirty="0">
                <a:latin typeface="+mn-lt"/>
                <a:ea typeface="+mn-ea"/>
              </a:rPr>
              <a:t>7</a:t>
            </a:r>
            <a:r>
              <a:rPr lang="zh-CN" altLang="en-US" dirty="0">
                <a:latin typeface="+mn-lt"/>
                <a:ea typeface="+mn-ea"/>
              </a:rPr>
              <a:t>月。</a:t>
            </a:r>
          </a:p>
          <a:p>
            <a:pPr marL="174625" indent="-174625">
              <a:lnSpc>
                <a:spcPct val="150000"/>
              </a:lnSpc>
              <a:buNone/>
            </a:pPr>
            <a:r>
              <a:rPr lang="en-US" altLang="zh-CN" dirty="0">
                <a:latin typeface="+mn-lt"/>
                <a:ea typeface="+mn-ea"/>
              </a:rPr>
              <a:t>          LED</a:t>
            </a:r>
            <a:r>
              <a:rPr lang="zh-CN" altLang="en-US" dirty="0">
                <a:latin typeface="+mn-lt"/>
                <a:ea typeface="+mn-ea"/>
              </a:rPr>
              <a:t>屏分组</a:t>
            </a:r>
            <a:r>
              <a:rPr lang="zh-CN" altLang="zh-CN" dirty="0">
                <a:latin typeface="+mn-lt"/>
                <a:ea typeface="+mn-ea"/>
              </a:rPr>
              <a:t>就</a:t>
            </a:r>
            <a:r>
              <a:rPr lang="en-US" altLang="zh-CN" dirty="0">
                <a:latin typeface="+mn-lt"/>
                <a:ea typeface="+mn-ea"/>
              </a:rPr>
              <a:t>LED</a:t>
            </a:r>
            <a:r>
              <a:rPr lang="zh-CN" altLang="zh-CN" dirty="0">
                <a:latin typeface="+mn-lt"/>
                <a:ea typeface="+mn-ea"/>
              </a:rPr>
              <a:t>显示屏存在的光安全</a:t>
            </a:r>
            <a:r>
              <a:rPr lang="zh-CN" altLang="en-US" dirty="0">
                <a:latin typeface="+mn-lt"/>
                <a:ea typeface="+mn-ea"/>
              </a:rPr>
              <a:t>、光干扰</a:t>
            </a:r>
            <a:r>
              <a:rPr lang="zh-CN" altLang="zh-CN" dirty="0">
                <a:latin typeface="+mn-lt"/>
                <a:ea typeface="+mn-ea"/>
              </a:rPr>
              <a:t>问题进行了讨论，对表征光安全问题的性能参数进行了分析，</a:t>
            </a:r>
            <a:r>
              <a:rPr lang="zh-CN" altLang="en-US" dirty="0">
                <a:latin typeface="+mn-lt"/>
                <a:ea typeface="+mn-ea"/>
              </a:rPr>
              <a:t>通过在北京、西安、广州等地现场和模拟测试</a:t>
            </a:r>
            <a:r>
              <a:rPr lang="zh-CN" altLang="en-US" dirty="0" smtClean="0">
                <a:latin typeface="+mn-lt"/>
                <a:ea typeface="+mn-ea"/>
              </a:rPr>
              <a:t>，确定</a:t>
            </a:r>
            <a:r>
              <a:rPr lang="zh-CN" altLang="en-US" dirty="0">
                <a:latin typeface="+mn-lt"/>
                <a:ea typeface="+mn-ea"/>
              </a:rPr>
              <a:t>了</a:t>
            </a:r>
            <a:r>
              <a:rPr lang="zh-CN" altLang="zh-CN" dirty="0">
                <a:latin typeface="+mn-lt"/>
                <a:ea typeface="+mn-ea"/>
              </a:rPr>
              <a:t>测试</a:t>
            </a:r>
            <a:r>
              <a:rPr lang="zh-CN" altLang="en-US" dirty="0">
                <a:latin typeface="+mn-lt"/>
                <a:ea typeface="+mn-ea"/>
              </a:rPr>
              <a:t>评价要求和方法，</a:t>
            </a:r>
            <a:r>
              <a:rPr lang="zh-CN" altLang="en-US" dirty="0" smtClean="0">
                <a:latin typeface="+mn-lt"/>
                <a:ea typeface="+mn-ea"/>
              </a:rPr>
              <a:t>并制定了</a:t>
            </a:r>
            <a:r>
              <a:rPr lang="en-US" altLang="zh-CN" dirty="0" smtClean="0">
                <a:latin typeface="+mn-lt"/>
                <a:ea typeface="+mn-ea"/>
              </a:rPr>
              <a:t>2</a:t>
            </a:r>
            <a:r>
              <a:rPr lang="zh-CN" altLang="en-US" dirty="0" smtClean="0">
                <a:latin typeface="+mn-lt"/>
                <a:ea typeface="+mn-ea"/>
              </a:rPr>
              <a:t>项国家标准。</a:t>
            </a:r>
            <a:endParaRPr lang="zh-CN" altLang="en-US" dirty="0"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27873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31800" y="728663"/>
            <a:ext cx="8229600" cy="4016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sz="2400" kern="1200" dirty="0">
                <a:ea typeface="宋体" pitchFamily="2" charset="-122"/>
              </a:rPr>
              <a:t>LED</a:t>
            </a:r>
            <a:r>
              <a:rPr lang="zh-CN" altLang="en-US" sz="2400" kern="1200" dirty="0">
                <a:ea typeface="宋体" pitchFamily="2" charset="-122"/>
              </a:rPr>
              <a:t>显示屏相关标准简介</a:t>
            </a:r>
          </a:p>
        </p:txBody>
      </p:sp>
      <p:sp>
        <p:nvSpPr>
          <p:cNvPr id="2" name="矩形 1"/>
          <p:cNvSpPr/>
          <p:nvPr/>
        </p:nvSpPr>
        <p:spPr>
          <a:xfrm>
            <a:off x="323528" y="1376772"/>
            <a:ext cx="833787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kern="100" dirty="0">
                <a:solidFill>
                  <a:srgbClr val="FF33CC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发光二极管</a:t>
            </a:r>
            <a:r>
              <a:rPr lang="en-US" altLang="zh-CN" kern="100" dirty="0">
                <a:solidFill>
                  <a:srgbClr val="FF33CC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(LED)</a:t>
            </a:r>
            <a:r>
              <a:rPr lang="zh-CN" altLang="zh-CN" kern="100" dirty="0">
                <a:solidFill>
                  <a:srgbClr val="FF33CC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显示屏通用</a:t>
            </a:r>
            <a:r>
              <a:rPr lang="zh-CN" altLang="zh-CN" kern="100" dirty="0" smtClean="0">
                <a:solidFill>
                  <a:srgbClr val="FF33CC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规范</a:t>
            </a:r>
            <a:endParaRPr lang="en-US" altLang="zh-CN" kern="100" dirty="0" smtClean="0">
              <a:solidFill>
                <a:srgbClr val="FF33CC"/>
              </a:solidFill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altLang="zh-CN" kern="100" dirty="0">
              <a:solidFill>
                <a:srgbClr val="FF33CC"/>
              </a:solidFill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342900" indent="-342900">
              <a:lnSpc>
                <a:spcPts val="2600"/>
              </a:lnSpc>
              <a:buFont typeface="Wingdings" panose="05000000000000000000" pitchFamily="2" charset="2"/>
              <a:buChar char="Ø"/>
            </a:pPr>
            <a:r>
              <a:rPr lang="zh-CN" altLang="zh-CN" sz="2000" dirty="0">
                <a:latin typeface="+mn-lt"/>
                <a:ea typeface="+mn-ea"/>
              </a:rPr>
              <a:t>规定了</a:t>
            </a:r>
            <a:r>
              <a:rPr lang="en-US" altLang="zh-CN" sz="2000" dirty="0">
                <a:latin typeface="+mn-lt"/>
                <a:ea typeface="+mn-ea"/>
              </a:rPr>
              <a:t>LED</a:t>
            </a:r>
            <a:r>
              <a:rPr lang="zh-CN" altLang="zh-CN" sz="2000" dirty="0">
                <a:latin typeface="+mn-lt"/>
                <a:ea typeface="+mn-ea"/>
              </a:rPr>
              <a:t>显示屏的术语和定义、分类、技术要求、检验方法、检验规则，以及标志、包装、运输和贮存要求</a:t>
            </a:r>
            <a:r>
              <a:rPr lang="zh-CN" altLang="zh-CN" sz="2000" dirty="0" smtClean="0">
                <a:latin typeface="+mn-lt"/>
                <a:ea typeface="+mn-ea"/>
              </a:rPr>
              <a:t>。</a:t>
            </a:r>
            <a:endParaRPr lang="en-US" altLang="zh-CN" sz="2000" dirty="0" smtClean="0">
              <a:latin typeface="+mn-lt"/>
              <a:ea typeface="+mn-ea"/>
            </a:endParaRPr>
          </a:p>
          <a:p>
            <a:pPr marL="342900" indent="-342900">
              <a:lnSpc>
                <a:spcPts val="2600"/>
              </a:lnSpc>
              <a:buFont typeface="Wingdings" panose="05000000000000000000" pitchFamily="2" charset="2"/>
              <a:buChar char="Ø"/>
            </a:pPr>
            <a:r>
              <a:rPr lang="zh-CN" altLang="en-US" sz="2000" dirty="0" smtClean="0"/>
              <a:t>修订版本</a:t>
            </a:r>
            <a:r>
              <a:rPr lang="zh-CN" altLang="zh-CN" sz="2000" dirty="0" smtClean="0"/>
              <a:t>与</a:t>
            </a:r>
            <a:r>
              <a:rPr lang="en-US" altLang="zh-CN" sz="2000" dirty="0">
                <a:latin typeface="+mn-lt"/>
                <a:ea typeface="+mn-ea"/>
              </a:rPr>
              <a:t>SJ/T</a:t>
            </a:r>
            <a:r>
              <a:rPr lang="en-US" altLang="zh-CN" sz="2000" dirty="0"/>
              <a:t> </a:t>
            </a:r>
            <a:r>
              <a:rPr lang="en-US" altLang="zh-CN" sz="2000" dirty="0" smtClean="0"/>
              <a:t>11141-2012</a:t>
            </a:r>
            <a:r>
              <a:rPr lang="zh-CN" altLang="zh-CN" sz="2000" dirty="0" smtClean="0"/>
              <a:t>相比</a:t>
            </a:r>
            <a:r>
              <a:rPr lang="zh-CN" altLang="zh-CN" sz="2000" dirty="0"/>
              <a:t>主要变化如下：</a:t>
            </a:r>
          </a:p>
          <a:p>
            <a:pPr marL="901700" indent="-546100">
              <a:lnSpc>
                <a:spcPts val="2600"/>
              </a:lnSpc>
            </a:pPr>
            <a:r>
              <a:rPr lang="zh-CN" altLang="zh-CN" sz="2000" dirty="0"/>
              <a:t>——增加了对范围内容的修订（见第</a:t>
            </a:r>
            <a:r>
              <a:rPr lang="en-US" altLang="zh-CN" sz="2000" dirty="0"/>
              <a:t>1</a:t>
            </a:r>
            <a:r>
              <a:rPr lang="zh-CN" altLang="zh-CN" sz="2000" dirty="0"/>
              <a:t>章）：</a:t>
            </a:r>
          </a:p>
          <a:p>
            <a:pPr marL="901700" indent="-546100">
              <a:lnSpc>
                <a:spcPts val="2600"/>
              </a:lnSpc>
            </a:pPr>
            <a:r>
              <a:rPr lang="zh-CN" altLang="zh-CN" sz="2000" dirty="0"/>
              <a:t>——增加了对规范性引用文件最新版本内容的引用（见第</a:t>
            </a:r>
            <a:r>
              <a:rPr lang="en-US" altLang="zh-CN" sz="2000" dirty="0"/>
              <a:t>2</a:t>
            </a:r>
            <a:r>
              <a:rPr lang="zh-CN" altLang="zh-CN" sz="2000" dirty="0"/>
              <a:t>章）；</a:t>
            </a:r>
          </a:p>
          <a:p>
            <a:pPr marL="901700" indent="-546100">
              <a:lnSpc>
                <a:spcPts val="2600"/>
              </a:lnSpc>
            </a:pPr>
            <a:r>
              <a:rPr lang="zh-CN" altLang="zh-CN" sz="2000" dirty="0"/>
              <a:t>——增加和修改了与</a:t>
            </a:r>
            <a:r>
              <a:rPr lang="en-US" altLang="zh-CN" sz="2000" dirty="0"/>
              <a:t>LED</a:t>
            </a:r>
            <a:r>
              <a:rPr lang="zh-CN" altLang="zh-CN" sz="2000" dirty="0"/>
              <a:t>显示屏相关的术语和定义，如</a:t>
            </a:r>
            <a:r>
              <a:rPr lang="en-US" altLang="zh-CN" sz="2000" dirty="0"/>
              <a:t>LED</a:t>
            </a:r>
            <a:r>
              <a:rPr lang="zh-CN" altLang="zh-CN" sz="2000" dirty="0"/>
              <a:t>屏体、显示控制系统、辅助系统、小间距显示屏等（见第</a:t>
            </a:r>
            <a:r>
              <a:rPr lang="en-US" altLang="zh-CN" sz="2000" dirty="0"/>
              <a:t>3</a:t>
            </a:r>
            <a:r>
              <a:rPr lang="zh-CN" altLang="zh-CN" sz="2000" dirty="0"/>
              <a:t>章）；</a:t>
            </a:r>
          </a:p>
          <a:p>
            <a:pPr marL="901700" indent="-546100">
              <a:lnSpc>
                <a:spcPts val="2600"/>
              </a:lnSpc>
            </a:pPr>
            <a:r>
              <a:rPr lang="zh-CN" altLang="zh-CN" sz="2000" dirty="0"/>
              <a:t>——增加了分类方式，按显示维度、按屏体外观形态、按像素间距等分类（见</a:t>
            </a:r>
            <a:r>
              <a:rPr lang="en-US" altLang="zh-CN" sz="2000" dirty="0"/>
              <a:t>4.4</a:t>
            </a:r>
            <a:r>
              <a:rPr lang="zh-CN" altLang="zh-CN" sz="2000" dirty="0"/>
              <a:t>、</a:t>
            </a:r>
            <a:r>
              <a:rPr lang="en-US" altLang="zh-CN" sz="2000" dirty="0"/>
              <a:t>4.5</a:t>
            </a:r>
            <a:r>
              <a:rPr lang="zh-CN" altLang="zh-CN" sz="2000" dirty="0"/>
              <a:t>、</a:t>
            </a:r>
            <a:r>
              <a:rPr lang="en-US" altLang="zh-CN" sz="2000" dirty="0"/>
              <a:t>4.6</a:t>
            </a:r>
            <a:r>
              <a:rPr lang="zh-CN" altLang="zh-CN" sz="2000" dirty="0"/>
              <a:t>）；</a:t>
            </a:r>
          </a:p>
          <a:p>
            <a:pPr marL="901700" indent="-546100">
              <a:lnSpc>
                <a:spcPts val="2600"/>
              </a:lnSpc>
            </a:pPr>
            <a:r>
              <a:rPr lang="zh-CN" altLang="zh-CN" sz="2000" dirty="0"/>
              <a:t>——增加了</a:t>
            </a:r>
            <a:r>
              <a:rPr lang="en-US" altLang="zh-CN" sz="2000" dirty="0"/>
              <a:t>LED</a:t>
            </a:r>
            <a:r>
              <a:rPr lang="zh-CN" altLang="zh-CN" sz="2000" dirty="0"/>
              <a:t>显示屏常用像素间距的规格（见</a:t>
            </a:r>
            <a:r>
              <a:rPr lang="en-US" altLang="zh-CN" sz="2000" dirty="0"/>
              <a:t>5.1.3.3</a:t>
            </a:r>
            <a:r>
              <a:rPr lang="zh-CN" altLang="zh-CN" sz="2000" dirty="0"/>
              <a:t>）；</a:t>
            </a:r>
          </a:p>
          <a:p>
            <a:pPr marL="901700" indent="-546100">
              <a:lnSpc>
                <a:spcPts val="2600"/>
              </a:lnSpc>
            </a:pPr>
            <a:r>
              <a:rPr lang="zh-CN" altLang="zh-CN" sz="2000" dirty="0"/>
              <a:t>——显示模组亮度非均匀性改为显示模组亮度均匀性，并规定等级和对应的值（见</a:t>
            </a:r>
            <a:r>
              <a:rPr lang="en-US" altLang="zh-CN" sz="2000" dirty="0"/>
              <a:t>3.19</a:t>
            </a:r>
            <a:r>
              <a:rPr lang="zh-CN" altLang="zh-CN" sz="2000" dirty="0"/>
              <a:t>、</a:t>
            </a:r>
            <a:r>
              <a:rPr lang="en-US" altLang="zh-CN" sz="2000" dirty="0"/>
              <a:t>5.10.3</a:t>
            </a:r>
            <a:r>
              <a:rPr lang="zh-CN" altLang="zh-CN" sz="2000" dirty="0"/>
              <a:t>、</a:t>
            </a:r>
            <a:r>
              <a:rPr lang="en-US" altLang="zh-CN" sz="2000" dirty="0"/>
              <a:t>6.11.3</a:t>
            </a:r>
            <a:r>
              <a:rPr lang="zh-CN" altLang="zh-CN" sz="2000" dirty="0" smtClean="0"/>
              <a:t>）</a:t>
            </a:r>
            <a:r>
              <a:rPr lang="zh-CN" altLang="en-US" sz="2000" dirty="0" smtClean="0"/>
              <a:t>。</a:t>
            </a:r>
            <a:endParaRPr lang="zh-CN" altLang="en-US" sz="2000" dirty="0"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77953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31800" y="728663"/>
            <a:ext cx="8229600" cy="4016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sz="2400" kern="1200" dirty="0">
                <a:ea typeface="宋体" pitchFamily="2" charset="-122"/>
              </a:rPr>
              <a:t>LED</a:t>
            </a:r>
            <a:r>
              <a:rPr lang="zh-CN" altLang="en-US" sz="2400" kern="1200" dirty="0">
                <a:ea typeface="宋体" pitchFamily="2" charset="-122"/>
              </a:rPr>
              <a:t>显示屏相关标准简介</a:t>
            </a:r>
          </a:p>
        </p:txBody>
      </p:sp>
      <p:sp>
        <p:nvSpPr>
          <p:cNvPr id="2" name="矩形 1"/>
          <p:cNvSpPr/>
          <p:nvPr/>
        </p:nvSpPr>
        <p:spPr>
          <a:xfrm>
            <a:off x="323528" y="1376772"/>
            <a:ext cx="8337872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kern="100" dirty="0">
                <a:solidFill>
                  <a:srgbClr val="FF33CC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发光二极管</a:t>
            </a:r>
            <a:r>
              <a:rPr lang="en-US" altLang="zh-CN" kern="100" dirty="0">
                <a:solidFill>
                  <a:srgbClr val="FF33CC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(LED)</a:t>
            </a:r>
            <a:r>
              <a:rPr lang="zh-CN" altLang="zh-CN" kern="100" dirty="0" smtClean="0">
                <a:solidFill>
                  <a:srgbClr val="FF33CC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显示屏</a:t>
            </a:r>
            <a:r>
              <a:rPr lang="zh-CN" altLang="zh-CN" kern="100" dirty="0">
                <a:solidFill>
                  <a:srgbClr val="FF33CC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测试方法</a:t>
            </a:r>
            <a:endParaRPr lang="en-US" altLang="zh-CN" kern="100" dirty="0">
              <a:solidFill>
                <a:srgbClr val="FF33CC"/>
              </a:solidFill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altLang="zh-CN" kern="100" dirty="0" smtClean="0">
              <a:solidFill>
                <a:srgbClr val="FF33CC"/>
              </a:solidFill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342900" indent="-342900">
              <a:lnSpc>
                <a:spcPts val="2600"/>
              </a:lnSpc>
              <a:buFont typeface="Wingdings" panose="05000000000000000000" pitchFamily="2" charset="2"/>
              <a:buChar char="Ø"/>
            </a:pPr>
            <a:r>
              <a:rPr lang="zh-CN" altLang="zh-CN" sz="2000" dirty="0" smtClean="0">
                <a:latin typeface="+mn-lt"/>
                <a:ea typeface="+mn-ea"/>
              </a:rPr>
              <a:t>规定了</a:t>
            </a:r>
            <a:r>
              <a:rPr lang="zh-CN" altLang="zh-CN" sz="2000" dirty="0" smtClean="0"/>
              <a:t>发光二极管</a:t>
            </a:r>
            <a:r>
              <a:rPr lang="zh-CN" altLang="zh-CN" sz="2000" dirty="0"/>
              <a:t>（</a:t>
            </a:r>
            <a:r>
              <a:rPr lang="en-US" altLang="zh-CN" sz="2000" dirty="0"/>
              <a:t>LED</a:t>
            </a:r>
            <a:r>
              <a:rPr lang="zh-CN" altLang="zh-CN" sz="2000" dirty="0"/>
              <a:t>）显示屏的机械、光学、电学等主要技术性能参数的测试方法</a:t>
            </a:r>
            <a:r>
              <a:rPr lang="zh-CN" altLang="zh-CN" sz="2000" dirty="0" smtClean="0">
                <a:latin typeface="+mn-lt"/>
                <a:ea typeface="+mn-ea"/>
              </a:rPr>
              <a:t>。</a:t>
            </a:r>
            <a:endParaRPr lang="en-US" altLang="zh-CN" sz="2000" dirty="0" smtClean="0">
              <a:latin typeface="+mn-lt"/>
              <a:ea typeface="+mn-ea"/>
            </a:endParaRPr>
          </a:p>
          <a:p>
            <a:pPr marL="342900" indent="-342900">
              <a:lnSpc>
                <a:spcPts val="2600"/>
              </a:lnSpc>
              <a:buFont typeface="Wingdings" panose="05000000000000000000" pitchFamily="2" charset="2"/>
              <a:buChar char="Ø"/>
            </a:pPr>
            <a:r>
              <a:rPr lang="zh-CN" altLang="en-US" sz="2000" dirty="0" smtClean="0"/>
              <a:t>修订版本</a:t>
            </a:r>
            <a:r>
              <a:rPr lang="zh-CN" altLang="zh-CN" sz="2000" dirty="0" smtClean="0"/>
              <a:t>与</a:t>
            </a:r>
            <a:r>
              <a:rPr lang="en-US" altLang="zh-CN" sz="2000" dirty="0"/>
              <a:t>SJ/T 11281—2007</a:t>
            </a:r>
            <a:r>
              <a:rPr lang="zh-CN" altLang="zh-CN" sz="2000" dirty="0" smtClean="0"/>
              <a:t>相比</a:t>
            </a:r>
            <a:r>
              <a:rPr lang="zh-CN" altLang="zh-CN" sz="2000" dirty="0"/>
              <a:t>主要变化如下：</a:t>
            </a:r>
          </a:p>
          <a:p>
            <a:pPr marL="901700" indent="-546100"/>
            <a:r>
              <a:rPr lang="zh-CN" altLang="zh-CN" sz="2000" dirty="0"/>
              <a:t>——修改了“规范性引用文件”中所引用的标准版本号（见第二章）；</a:t>
            </a:r>
          </a:p>
          <a:p>
            <a:pPr marL="901700" indent="-546100"/>
            <a:r>
              <a:rPr lang="zh-CN" altLang="zh-CN" sz="2000" dirty="0"/>
              <a:t>——修改了“测试条件”中的相对湿度（见</a:t>
            </a:r>
            <a:r>
              <a:rPr lang="en-US" altLang="zh-CN" sz="2000" dirty="0"/>
              <a:t>4.1</a:t>
            </a:r>
            <a:r>
              <a:rPr lang="zh-CN" altLang="zh-CN" sz="2000" dirty="0"/>
              <a:t>）；</a:t>
            </a:r>
          </a:p>
          <a:p>
            <a:pPr marL="901700" indent="-546100"/>
            <a:r>
              <a:rPr lang="zh-CN" altLang="zh-CN" sz="2000" dirty="0"/>
              <a:t>——修改了“刷新频率”的测试方法（见</a:t>
            </a:r>
            <a:r>
              <a:rPr lang="en-US" altLang="zh-CN" sz="2000" dirty="0"/>
              <a:t>5.3.2</a:t>
            </a:r>
            <a:r>
              <a:rPr lang="zh-CN" altLang="zh-CN" sz="2000" dirty="0"/>
              <a:t>）；</a:t>
            </a:r>
          </a:p>
          <a:p>
            <a:pPr marL="901700" indent="-546100"/>
            <a:r>
              <a:rPr lang="zh-CN" altLang="zh-CN" sz="2000" dirty="0"/>
              <a:t>——删除了“占空比”的测试方法（见</a:t>
            </a:r>
            <a:r>
              <a:rPr lang="en-US" altLang="zh-CN" sz="2000" dirty="0"/>
              <a:t>2007</a:t>
            </a:r>
            <a:r>
              <a:rPr lang="zh-CN" altLang="zh-CN" sz="2000" dirty="0"/>
              <a:t>版的</a:t>
            </a:r>
            <a:r>
              <a:rPr lang="en-US" altLang="zh-CN" sz="2000" dirty="0"/>
              <a:t>4.3.2</a:t>
            </a:r>
            <a:r>
              <a:rPr lang="zh-CN" altLang="zh-CN" sz="2000" dirty="0"/>
              <a:t>，</a:t>
            </a:r>
            <a:r>
              <a:rPr lang="en-US" altLang="zh-CN" sz="2000" dirty="0"/>
              <a:t>4.3.3</a:t>
            </a:r>
            <a:r>
              <a:rPr lang="zh-CN" altLang="zh-CN" sz="2000" dirty="0"/>
              <a:t>）；</a:t>
            </a:r>
          </a:p>
          <a:p>
            <a:pPr marL="901700" indent="-546100"/>
            <a:r>
              <a:rPr lang="zh-CN" altLang="zh-CN" sz="2000" dirty="0"/>
              <a:t>——增加了“显示屏亮度自动调整”的测试方法（见</a:t>
            </a:r>
            <a:r>
              <a:rPr lang="en-US" altLang="zh-CN" sz="2000" dirty="0"/>
              <a:t>5.3.6</a:t>
            </a:r>
            <a:r>
              <a:rPr lang="zh-CN" altLang="zh-CN" sz="2000" dirty="0"/>
              <a:t>）；</a:t>
            </a:r>
          </a:p>
          <a:p>
            <a:pPr marL="901700" indent="-546100"/>
            <a:r>
              <a:rPr lang="zh-CN" altLang="zh-CN" sz="2000" dirty="0"/>
              <a:t>——删除了各参数指标的等级划分表（见</a:t>
            </a:r>
            <a:r>
              <a:rPr lang="en-US" altLang="zh-CN" sz="2000" dirty="0"/>
              <a:t>2007</a:t>
            </a:r>
            <a:r>
              <a:rPr lang="zh-CN" altLang="zh-CN" sz="2000" dirty="0"/>
              <a:t>版的</a:t>
            </a:r>
            <a:r>
              <a:rPr lang="en-US" altLang="zh-CN" sz="2000" dirty="0"/>
              <a:t>4.1.1.1</a:t>
            </a:r>
            <a:r>
              <a:rPr lang="zh-CN" altLang="zh-CN" sz="2000" dirty="0"/>
              <a:t>，</a:t>
            </a:r>
            <a:r>
              <a:rPr lang="en-US" altLang="zh-CN" sz="2000" dirty="0"/>
              <a:t>4.1.2.1.2</a:t>
            </a:r>
            <a:r>
              <a:rPr lang="zh-CN" altLang="zh-CN" sz="2000" dirty="0"/>
              <a:t>，</a:t>
            </a:r>
            <a:r>
              <a:rPr lang="en-US" altLang="zh-CN" sz="2000" dirty="0"/>
              <a:t>4.1.2.2.2</a:t>
            </a:r>
            <a:r>
              <a:rPr lang="zh-CN" altLang="zh-CN" sz="2000" dirty="0"/>
              <a:t>，</a:t>
            </a:r>
            <a:r>
              <a:rPr lang="en-US" altLang="zh-CN" sz="2000" dirty="0"/>
              <a:t>4.1.2.3.2</a:t>
            </a:r>
            <a:r>
              <a:rPr lang="zh-CN" altLang="zh-CN" sz="2000" dirty="0"/>
              <a:t>，</a:t>
            </a:r>
            <a:r>
              <a:rPr lang="en-US" altLang="zh-CN" sz="2000" dirty="0"/>
              <a:t>4.1.2.4.2</a:t>
            </a:r>
            <a:r>
              <a:rPr lang="zh-CN" altLang="zh-CN" sz="2000" dirty="0"/>
              <a:t>，</a:t>
            </a:r>
            <a:r>
              <a:rPr lang="en-US" altLang="zh-CN" sz="2000" dirty="0"/>
              <a:t>4.2.4.2</a:t>
            </a:r>
            <a:r>
              <a:rPr lang="zh-CN" altLang="zh-CN" sz="2000" dirty="0"/>
              <a:t>，</a:t>
            </a:r>
            <a:r>
              <a:rPr lang="en-US" altLang="zh-CN" sz="2000" dirty="0"/>
              <a:t>4. 2.6.2</a:t>
            </a:r>
            <a:r>
              <a:rPr lang="zh-CN" altLang="zh-CN" sz="2000" dirty="0"/>
              <a:t>，</a:t>
            </a:r>
            <a:r>
              <a:rPr lang="en-US" altLang="zh-CN" sz="2000" dirty="0"/>
              <a:t>4.2.7.1.2</a:t>
            </a:r>
            <a:r>
              <a:rPr lang="zh-CN" altLang="zh-CN" sz="2000" dirty="0"/>
              <a:t>，</a:t>
            </a:r>
            <a:r>
              <a:rPr lang="en-US" altLang="zh-CN" sz="2000" dirty="0"/>
              <a:t>4.2.7.2.2</a:t>
            </a:r>
            <a:r>
              <a:rPr lang="zh-CN" altLang="zh-CN" sz="2000" dirty="0"/>
              <a:t>，</a:t>
            </a:r>
            <a:r>
              <a:rPr lang="en-US" altLang="zh-CN" sz="2000" dirty="0"/>
              <a:t>4.2.7.3.2</a:t>
            </a:r>
            <a:r>
              <a:rPr lang="zh-CN" altLang="zh-CN" sz="2000" dirty="0"/>
              <a:t>，</a:t>
            </a:r>
            <a:r>
              <a:rPr lang="en-US" altLang="zh-CN" sz="2000" dirty="0"/>
              <a:t>4.3.1.2</a:t>
            </a:r>
            <a:r>
              <a:rPr lang="zh-CN" altLang="zh-CN" sz="2000" dirty="0"/>
              <a:t>，</a:t>
            </a:r>
            <a:r>
              <a:rPr lang="en-US" altLang="zh-CN" sz="2000" dirty="0"/>
              <a:t>4.3.2.2</a:t>
            </a:r>
            <a:r>
              <a:rPr lang="zh-CN" altLang="zh-CN" sz="2000" dirty="0"/>
              <a:t>，</a:t>
            </a:r>
            <a:r>
              <a:rPr lang="en-US" altLang="zh-CN" sz="2000" dirty="0"/>
              <a:t>4.3.7.2</a:t>
            </a:r>
            <a:r>
              <a:rPr lang="zh-CN" altLang="zh-CN" sz="2000" dirty="0"/>
              <a:t>）；</a:t>
            </a:r>
          </a:p>
          <a:p>
            <a:pPr marL="901700" indent="-546100"/>
            <a:r>
              <a:rPr lang="zh-CN" altLang="zh-CN" sz="2000" dirty="0"/>
              <a:t>——其他一些编辑性修改和文字性勘误。</a:t>
            </a:r>
            <a:endParaRPr lang="zh-CN" altLang="en-US" sz="2000" dirty="0"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42947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31800" y="728663"/>
            <a:ext cx="8229600" cy="4016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sz="2400" kern="1200" dirty="0">
                <a:ea typeface="宋体" pitchFamily="2" charset="-122"/>
              </a:rPr>
              <a:t>LED</a:t>
            </a:r>
            <a:r>
              <a:rPr lang="zh-CN" altLang="en-US" sz="2400" kern="1200" dirty="0">
                <a:ea typeface="宋体" pitchFamily="2" charset="-122"/>
              </a:rPr>
              <a:t>显示屏相关标准简介</a:t>
            </a:r>
          </a:p>
        </p:txBody>
      </p:sp>
      <p:sp>
        <p:nvSpPr>
          <p:cNvPr id="2" name="矩形 1"/>
          <p:cNvSpPr/>
          <p:nvPr/>
        </p:nvSpPr>
        <p:spPr>
          <a:xfrm>
            <a:off x="323528" y="1376772"/>
            <a:ext cx="8337872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kern="100" dirty="0">
                <a:solidFill>
                  <a:srgbClr val="FF33CC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SJ/T </a:t>
            </a:r>
            <a:r>
              <a:rPr lang="en-US" altLang="zh-CN" kern="100" dirty="0" smtClean="0">
                <a:solidFill>
                  <a:srgbClr val="FF33CC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11590-2016  LED</a:t>
            </a:r>
            <a:r>
              <a:rPr lang="zh-CN" altLang="zh-CN" kern="100" dirty="0" smtClean="0">
                <a:solidFill>
                  <a:srgbClr val="FF33CC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显示屏</a:t>
            </a:r>
            <a:r>
              <a:rPr lang="zh-CN" altLang="zh-CN" kern="100" dirty="0">
                <a:solidFill>
                  <a:srgbClr val="FF33CC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图像质量主观评价方法</a:t>
            </a:r>
            <a:endParaRPr lang="en-US" altLang="zh-CN" kern="100" dirty="0">
              <a:solidFill>
                <a:srgbClr val="FF33CC"/>
              </a:solidFill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altLang="zh-CN" kern="100" dirty="0" smtClean="0">
              <a:solidFill>
                <a:srgbClr val="FF33CC"/>
              </a:solidFill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000" dirty="0"/>
              <a:t>规定</a:t>
            </a:r>
            <a:r>
              <a:rPr lang="zh-CN" altLang="zh-CN" sz="2000" dirty="0" smtClean="0"/>
              <a:t>了</a:t>
            </a:r>
            <a:r>
              <a:rPr lang="en-US" altLang="zh-CN" sz="2000" dirty="0"/>
              <a:t>LED</a:t>
            </a:r>
            <a:r>
              <a:rPr lang="zh-CN" altLang="zh-CN" sz="2000" dirty="0"/>
              <a:t>显示屏图像质量主观评价方法</a:t>
            </a:r>
            <a:r>
              <a:rPr lang="zh-CN" altLang="zh-CN" sz="2000" dirty="0" smtClean="0">
                <a:latin typeface="+mn-lt"/>
                <a:ea typeface="+mn-ea"/>
              </a:rPr>
              <a:t>。</a:t>
            </a:r>
            <a:endParaRPr lang="en-US" altLang="zh-CN" sz="2000" dirty="0" smtClean="0">
              <a:latin typeface="+mn-lt"/>
              <a:ea typeface="+mn-ea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000" dirty="0"/>
              <a:t>适用于由计算机播控的以显示视频图像、动画、图片内容为主的室内外全彩色</a:t>
            </a:r>
            <a:r>
              <a:rPr lang="en-US" altLang="zh-CN" sz="2000" dirty="0"/>
              <a:t>LED</a:t>
            </a:r>
            <a:r>
              <a:rPr lang="zh-CN" altLang="zh-CN" sz="2000" dirty="0"/>
              <a:t>显示屏图像质量的主观评价</a:t>
            </a:r>
            <a:r>
              <a:rPr lang="zh-CN" altLang="zh-CN" sz="2000" dirty="0" smtClean="0"/>
              <a:t>。</a:t>
            </a:r>
            <a:endParaRPr lang="zh-CN" altLang="zh-CN" sz="20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000" dirty="0"/>
              <a:t>不适用于可变信息标志、城市交通诱导标志、银行及证券行情等以文字信息显示为主的</a:t>
            </a:r>
            <a:r>
              <a:rPr lang="en-US" altLang="zh-CN" sz="2000" dirty="0"/>
              <a:t>LED</a:t>
            </a:r>
            <a:r>
              <a:rPr lang="zh-CN" altLang="zh-CN" sz="2000" dirty="0"/>
              <a:t>显示屏</a:t>
            </a:r>
            <a:r>
              <a:rPr lang="zh-CN" altLang="zh-CN" sz="2000" dirty="0" smtClean="0"/>
              <a:t>。</a:t>
            </a:r>
            <a:endParaRPr lang="en-US" altLang="zh-CN" sz="2000" dirty="0" smtClean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000" dirty="0" smtClean="0"/>
              <a:t>规定了</a:t>
            </a:r>
            <a:r>
              <a:rPr lang="zh-CN" altLang="zh-CN" sz="2000" dirty="0" smtClean="0"/>
              <a:t>基本</a:t>
            </a:r>
            <a:r>
              <a:rPr lang="zh-CN" altLang="en-US" sz="2000" dirty="0" smtClean="0"/>
              <a:t>观察</a:t>
            </a:r>
            <a:r>
              <a:rPr lang="zh-CN" altLang="zh-CN" sz="2000" dirty="0" smtClean="0"/>
              <a:t>条件</a:t>
            </a:r>
            <a:r>
              <a:rPr lang="zh-CN" altLang="en-US" sz="2000" dirty="0" smtClean="0"/>
              <a:t>、</a:t>
            </a:r>
            <a:r>
              <a:rPr lang="zh-CN" altLang="zh-CN" sz="2000" dirty="0" smtClean="0"/>
              <a:t>评分标准</a:t>
            </a:r>
            <a:r>
              <a:rPr lang="zh-CN" altLang="en-US" sz="2000" dirty="0" smtClean="0"/>
              <a:t>、</a:t>
            </a:r>
            <a:r>
              <a:rPr lang="zh-CN" altLang="zh-CN" sz="2000" dirty="0"/>
              <a:t>测试</a:t>
            </a:r>
            <a:r>
              <a:rPr lang="zh-CN" altLang="zh-CN" sz="2000" dirty="0" smtClean="0"/>
              <a:t>素材</a:t>
            </a:r>
            <a:r>
              <a:rPr lang="zh-CN" altLang="en-US" sz="2000" dirty="0" smtClean="0"/>
              <a:t>。</a:t>
            </a:r>
            <a:endParaRPr lang="en-US" altLang="zh-CN" sz="2000" dirty="0" smtClean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000" dirty="0" smtClean="0"/>
              <a:t>规定了</a:t>
            </a:r>
            <a:r>
              <a:rPr lang="zh-CN" altLang="zh-CN" sz="2000" dirty="0"/>
              <a:t>静态图像</a:t>
            </a:r>
            <a:r>
              <a:rPr lang="zh-CN" altLang="zh-CN" sz="2000" dirty="0" smtClean="0"/>
              <a:t>清晰度</a:t>
            </a:r>
            <a:r>
              <a:rPr lang="zh-CN" altLang="en-US" sz="2000" dirty="0" smtClean="0"/>
              <a:t>、</a:t>
            </a:r>
            <a:r>
              <a:rPr lang="zh-CN" altLang="zh-CN" sz="2000" dirty="0"/>
              <a:t>运动图像</a:t>
            </a:r>
            <a:r>
              <a:rPr lang="zh-CN" altLang="zh-CN" sz="2000" dirty="0" smtClean="0"/>
              <a:t>清晰度</a:t>
            </a:r>
            <a:r>
              <a:rPr lang="zh-CN" altLang="en-US" sz="2000" dirty="0" smtClean="0"/>
              <a:t>、</a:t>
            </a:r>
            <a:r>
              <a:rPr lang="zh-CN" altLang="zh-CN" sz="2000" dirty="0"/>
              <a:t>大面积色彩</a:t>
            </a:r>
            <a:r>
              <a:rPr lang="zh-CN" altLang="zh-CN" sz="2000" dirty="0" smtClean="0"/>
              <a:t>还原</a:t>
            </a:r>
            <a:r>
              <a:rPr lang="zh-CN" altLang="en-US" sz="2000" dirty="0" smtClean="0"/>
              <a:t>、</a:t>
            </a:r>
            <a:r>
              <a:rPr lang="zh-CN" altLang="zh-CN" sz="2000" dirty="0"/>
              <a:t>图像</a:t>
            </a:r>
            <a:r>
              <a:rPr lang="zh-CN" altLang="zh-CN" sz="2000" dirty="0" smtClean="0"/>
              <a:t>均匀性</a:t>
            </a:r>
            <a:r>
              <a:rPr lang="zh-CN" altLang="en-US" sz="2000" dirty="0" smtClean="0"/>
              <a:t>、</a:t>
            </a:r>
            <a:r>
              <a:rPr lang="zh-CN" altLang="zh-CN" sz="2000" dirty="0"/>
              <a:t>拼装</a:t>
            </a:r>
            <a:r>
              <a:rPr lang="zh-CN" altLang="zh-CN" sz="2000" dirty="0" smtClean="0"/>
              <a:t>精度</a:t>
            </a:r>
            <a:r>
              <a:rPr lang="zh-CN" altLang="en-US" sz="2000" dirty="0" smtClean="0"/>
              <a:t>、</a:t>
            </a:r>
            <a:r>
              <a:rPr lang="zh-CN" altLang="zh-CN" sz="2000" dirty="0"/>
              <a:t>灰阶表现力</a:t>
            </a:r>
            <a:r>
              <a:rPr lang="en-US" altLang="zh-CN" sz="2000" dirty="0"/>
              <a:t>1</a:t>
            </a:r>
            <a:r>
              <a:rPr lang="zh-CN" altLang="zh-CN" sz="2000" dirty="0"/>
              <a:t>（亮度鉴别等级</a:t>
            </a:r>
            <a:r>
              <a:rPr lang="zh-CN" altLang="zh-CN" sz="2000" dirty="0" smtClean="0"/>
              <a:t>）</a:t>
            </a:r>
            <a:r>
              <a:rPr lang="zh-CN" altLang="en-US" sz="2000" dirty="0" smtClean="0"/>
              <a:t>、</a:t>
            </a:r>
            <a:r>
              <a:rPr lang="zh-CN" altLang="zh-CN" sz="2000" dirty="0"/>
              <a:t>灰度表现力</a:t>
            </a:r>
            <a:r>
              <a:rPr lang="en-US" altLang="zh-CN" sz="2000" dirty="0"/>
              <a:t>2</a:t>
            </a:r>
            <a:r>
              <a:rPr lang="zh-CN" altLang="zh-CN" sz="2000" dirty="0"/>
              <a:t>（伪轮廓现象</a:t>
            </a:r>
            <a:r>
              <a:rPr lang="zh-CN" altLang="zh-CN" sz="2000" dirty="0" smtClean="0"/>
              <a:t>）</a:t>
            </a:r>
            <a:r>
              <a:rPr lang="zh-CN" altLang="en-US" sz="2000" dirty="0" smtClean="0"/>
              <a:t>、</a:t>
            </a:r>
            <a:r>
              <a:rPr lang="zh-CN" altLang="zh-CN" sz="2000" dirty="0"/>
              <a:t>回扫线或频闪现</a:t>
            </a:r>
            <a:r>
              <a:rPr lang="zh-CN" altLang="zh-CN" sz="2000" dirty="0" smtClean="0"/>
              <a:t>象</a:t>
            </a:r>
            <a:r>
              <a:rPr lang="zh-CN" altLang="en-US" sz="2000" dirty="0" smtClean="0"/>
              <a:t>、</a:t>
            </a:r>
            <a:r>
              <a:rPr lang="zh-CN" altLang="zh-CN" sz="2000" dirty="0"/>
              <a:t>虚影</a:t>
            </a:r>
            <a:r>
              <a:rPr lang="zh-CN" altLang="zh-CN" sz="2000" dirty="0" smtClean="0"/>
              <a:t>现象</a:t>
            </a:r>
            <a:r>
              <a:rPr lang="zh-CN" altLang="en-US" sz="2000" dirty="0" smtClean="0"/>
              <a:t>和</a:t>
            </a:r>
            <a:r>
              <a:rPr lang="zh-CN" altLang="zh-CN" sz="2000" dirty="0"/>
              <a:t>图像</a:t>
            </a:r>
            <a:r>
              <a:rPr lang="zh-CN" altLang="zh-CN" sz="2000" dirty="0" smtClean="0"/>
              <a:t>稳定性</a:t>
            </a:r>
            <a:r>
              <a:rPr lang="zh-CN" altLang="en-US" sz="2000" dirty="0" smtClean="0"/>
              <a:t>的评价方法。</a:t>
            </a:r>
            <a:endParaRPr lang="zh-CN" altLang="zh-CN" sz="2000" dirty="0"/>
          </a:p>
          <a:p>
            <a:endParaRPr lang="en-US" altLang="zh-CN" sz="2000" dirty="0"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53652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31800" y="728663"/>
            <a:ext cx="8229600" cy="4016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sz="2400" kern="1200" dirty="0">
                <a:ea typeface="宋体" pitchFamily="2" charset="-122"/>
              </a:rPr>
              <a:t>LED</a:t>
            </a:r>
            <a:r>
              <a:rPr lang="zh-CN" altLang="en-US" sz="2400" kern="1200" dirty="0">
                <a:ea typeface="宋体" pitchFamily="2" charset="-122"/>
              </a:rPr>
              <a:t>显示屏相关标准简介</a:t>
            </a:r>
          </a:p>
        </p:txBody>
      </p:sp>
      <p:sp>
        <p:nvSpPr>
          <p:cNvPr id="2" name="矩形 1"/>
          <p:cNvSpPr/>
          <p:nvPr/>
        </p:nvSpPr>
        <p:spPr>
          <a:xfrm>
            <a:off x="323528" y="1376772"/>
            <a:ext cx="8337872" cy="52886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kern="100" dirty="0">
                <a:solidFill>
                  <a:srgbClr val="FF33CC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LED</a:t>
            </a:r>
            <a:r>
              <a:rPr lang="zh-CN" altLang="zh-CN" kern="100" dirty="0">
                <a:solidFill>
                  <a:srgbClr val="FF33CC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显示屏干扰光评价</a:t>
            </a:r>
            <a:r>
              <a:rPr lang="zh-CN" altLang="zh-CN" kern="100" dirty="0" smtClean="0">
                <a:solidFill>
                  <a:srgbClr val="FF33CC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规范</a:t>
            </a:r>
            <a:r>
              <a:rPr lang="zh-CN" altLang="en-US" kern="100" dirty="0" smtClean="0">
                <a:solidFill>
                  <a:srgbClr val="FF33CC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（国标报批稿）</a:t>
            </a:r>
            <a:endParaRPr lang="en-US" altLang="zh-CN" kern="100" dirty="0" smtClean="0">
              <a:solidFill>
                <a:srgbClr val="FF33CC"/>
              </a:solidFill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altLang="zh-CN" kern="100" dirty="0" smtClean="0">
              <a:solidFill>
                <a:srgbClr val="FF33CC"/>
              </a:solidFill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342900" indent="-342900">
              <a:lnSpc>
                <a:spcPts val="2600"/>
              </a:lnSpc>
              <a:buFont typeface="Wingdings" panose="05000000000000000000" pitchFamily="2" charset="2"/>
              <a:buChar char="Ø"/>
            </a:pPr>
            <a:r>
              <a:rPr lang="zh-CN" altLang="zh-CN" sz="2000" dirty="0"/>
              <a:t>规定了</a:t>
            </a:r>
            <a:r>
              <a:rPr lang="en-US" altLang="zh-CN" sz="2000" dirty="0"/>
              <a:t>LED</a:t>
            </a:r>
            <a:r>
              <a:rPr lang="zh-CN" altLang="zh-CN" sz="2000" dirty="0"/>
              <a:t>显示屏干扰光的分类、限值和评价以及干扰光的控制措施</a:t>
            </a:r>
            <a:r>
              <a:rPr lang="zh-CN" altLang="zh-CN" sz="2000" dirty="0" smtClean="0">
                <a:latin typeface="+mn-lt"/>
                <a:ea typeface="+mn-ea"/>
              </a:rPr>
              <a:t>。</a:t>
            </a:r>
            <a:endParaRPr lang="en-US" altLang="zh-CN" sz="2000" dirty="0" smtClean="0">
              <a:latin typeface="+mn-lt"/>
              <a:ea typeface="+mn-ea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zh-CN" sz="2000" dirty="0"/>
              <a:t>干扰光类型为：对居民的干扰光、对机动车驾驶员的干扰光。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zh-CN" sz="2000" dirty="0"/>
              <a:t>LED</a:t>
            </a:r>
            <a:r>
              <a:rPr lang="zh-CN" altLang="zh-CN" sz="2000" dirty="0"/>
              <a:t>显示屏昼间干扰光不作要求，本规范涉及所有限值均为夜间干扰光要求。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zh-CN" sz="2000" dirty="0"/>
              <a:t>根据干扰光分类类型分别对其在不同环境亮度区域内相应的亮度、照度或阈值增量进行评价</a:t>
            </a:r>
            <a:r>
              <a:rPr lang="zh-CN" altLang="zh-CN" sz="2000" dirty="0" smtClean="0"/>
              <a:t>。</a:t>
            </a:r>
            <a:endParaRPr lang="en-US" altLang="zh-CN" sz="2000" dirty="0" smtClean="0"/>
          </a:p>
          <a:p>
            <a:endParaRPr lang="en-US" altLang="zh-CN" sz="2000" dirty="0">
              <a:latin typeface="+mn-lt"/>
              <a:ea typeface="+mn-ea"/>
            </a:endParaRPr>
          </a:p>
          <a:p>
            <a:r>
              <a:rPr lang="en-US" altLang="zh-CN" kern="100" dirty="0">
                <a:solidFill>
                  <a:srgbClr val="FF33CC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LED</a:t>
            </a:r>
            <a:r>
              <a:rPr lang="zh-CN" altLang="zh-CN" kern="100" dirty="0">
                <a:solidFill>
                  <a:srgbClr val="FF33CC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显示屏干扰光现场</a:t>
            </a:r>
            <a:r>
              <a:rPr lang="zh-CN" altLang="zh-CN" kern="100" dirty="0" smtClean="0">
                <a:solidFill>
                  <a:srgbClr val="FF33CC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测量方法</a:t>
            </a:r>
            <a:r>
              <a:rPr lang="zh-CN" altLang="en-US" kern="100" dirty="0">
                <a:solidFill>
                  <a:srgbClr val="FF33CC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（国标报批稿）</a:t>
            </a:r>
            <a:endParaRPr lang="en-US" altLang="zh-CN" kern="100">
              <a:solidFill>
                <a:srgbClr val="FF33CC"/>
              </a:solidFill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endParaRPr lang="en-US" altLang="zh-CN" kern="100" dirty="0">
              <a:solidFill>
                <a:srgbClr val="FF33CC"/>
              </a:solidFill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zh-CN" sz="2000" dirty="0"/>
              <a:t>规定了</a:t>
            </a:r>
            <a:r>
              <a:rPr lang="en-US" altLang="zh-CN" sz="2000" dirty="0"/>
              <a:t>LED</a:t>
            </a:r>
            <a:r>
              <a:rPr lang="zh-CN" altLang="zh-CN" sz="2000" dirty="0"/>
              <a:t>显示屏（以下简称显示屏）干扰光的现场测量方法</a:t>
            </a:r>
            <a:r>
              <a:rPr lang="zh-CN" altLang="zh-CN" sz="2000" dirty="0" smtClean="0"/>
              <a:t>。</a:t>
            </a:r>
            <a:endParaRPr lang="en-US" altLang="zh-CN" sz="20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zh-CN" sz="2000" dirty="0"/>
              <a:t>测量地点应在受干扰光影响的地点进行，如受干扰的居住建筑窗口处、机动车道上等</a:t>
            </a:r>
            <a:r>
              <a:rPr lang="zh-CN" altLang="zh-CN" sz="2000" dirty="0" smtClean="0"/>
              <a:t>。</a:t>
            </a:r>
            <a:endParaRPr lang="en-US" altLang="zh-CN" sz="20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000" dirty="0" smtClean="0"/>
              <a:t>规定了</a:t>
            </a:r>
            <a:r>
              <a:rPr lang="zh-CN" altLang="zh-CN" sz="2000" dirty="0"/>
              <a:t>最大</a:t>
            </a:r>
            <a:r>
              <a:rPr lang="zh-CN" altLang="zh-CN" sz="2000" dirty="0" smtClean="0"/>
              <a:t>亮度</a:t>
            </a:r>
            <a:r>
              <a:rPr lang="zh-CN" altLang="en-US" sz="2000" dirty="0" smtClean="0"/>
              <a:t>的</a:t>
            </a:r>
            <a:r>
              <a:rPr lang="zh-CN" altLang="zh-CN" sz="2000" dirty="0"/>
              <a:t>测量</a:t>
            </a:r>
            <a:r>
              <a:rPr lang="zh-CN" altLang="zh-CN" sz="2000" dirty="0" smtClean="0"/>
              <a:t>装置</a:t>
            </a:r>
            <a:r>
              <a:rPr lang="zh-CN" altLang="en-US" sz="2000" dirty="0" smtClean="0"/>
              <a:t>、测量条件、</a:t>
            </a:r>
            <a:r>
              <a:rPr lang="zh-CN" altLang="zh-CN" sz="2000" dirty="0"/>
              <a:t>测量</a:t>
            </a:r>
            <a:r>
              <a:rPr lang="zh-CN" altLang="zh-CN" sz="2000" dirty="0" smtClean="0"/>
              <a:t>步骤</a:t>
            </a:r>
            <a:r>
              <a:rPr lang="zh-CN" altLang="en-US" sz="2000" dirty="0" smtClean="0"/>
              <a:t>。</a:t>
            </a:r>
            <a:endParaRPr lang="en-US" altLang="zh-CN" sz="20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000" dirty="0"/>
              <a:t>规定了</a:t>
            </a:r>
            <a:r>
              <a:rPr lang="zh-CN" altLang="zh-CN" sz="2000" dirty="0" smtClean="0"/>
              <a:t>阈值</a:t>
            </a:r>
            <a:r>
              <a:rPr lang="zh-CN" altLang="zh-CN" sz="2000" dirty="0"/>
              <a:t>增量</a:t>
            </a:r>
            <a:r>
              <a:rPr lang="zh-CN" altLang="zh-CN" sz="2000" dirty="0" smtClean="0"/>
              <a:t>计算</a:t>
            </a:r>
            <a:r>
              <a:rPr lang="zh-CN" altLang="en-US" sz="2000" dirty="0" smtClean="0"/>
              <a:t>方法。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40381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2532" name="AutoShape 4"/>
          <p:cNvSpPr>
            <a:spLocks noChangeArrowheads="1"/>
          </p:cNvSpPr>
          <p:nvPr/>
        </p:nvSpPr>
        <p:spPr bwMode="gray">
          <a:xfrm>
            <a:off x="323528" y="1916832"/>
            <a:ext cx="8280400" cy="1077913"/>
          </a:xfrm>
          <a:prstGeom prst="roundRect">
            <a:avLst>
              <a:gd name="adj" fmla="val 10889"/>
            </a:avLst>
          </a:prstGeom>
          <a:gradFill rotWithShape="1">
            <a:gsLst>
              <a:gs pos="0">
                <a:srgbClr val="DDDDDD"/>
              </a:gs>
              <a:gs pos="50000">
                <a:srgbClr val="DDDDDD">
                  <a:gamma/>
                  <a:tint val="36471"/>
                  <a:invGamma/>
                </a:srgbClr>
              </a:gs>
              <a:gs pos="100000">
                <a:srgbClr val="DDDDDD"/>
              </a:gs>
            </a:gsLst>
            <a:lin ang="2700000" scaled="1"/>
          </a:gradFill>
          <a:ln w="38100">
            <a:solidFill>
              <a:srgbClr val="FFFFFF"/>
            </a:solidFill>
            <a:round/>
            <a:headEnd/>
            <a:tailEnd/>
          </a:ln>
          <a:effectLst>
            <a:outerShdw dist="135003" dir="2928844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 b="0">
              <a:latin typeface="Arial" charset="0"/>
            </a:endParaRPr>
          </a:p>
        </p:txBody>
      </p:sp>
      <p:sp>
        <p:nvSpPr>
          <p:cNvPr id="175109" name="AutoShape 6"/>
          <p:cNvSpPr>
            <a:spLocks noChangeArrowheads="1"/>
          </p:cNvSpPr>
          <p:nvPr/>
        </p:nvSpPr>
        <p:spPr bwMode="gray">
          <a:xfrm>
            <a:off x="412428" y="2005732"/>
            <a:ext cx="3144838" cy="881063"/>
          </a:xfrm>
          <a:prstGeom prst="roundRect">
            <a:avLst>
              <a:gd name="adj" fmla="val 11921"/>
            </a:avLst>
          </a:prstGeom>
          <a:solidFill>
            <a:srgbClr val="FF9900"/>
          </a:solidFill>
          <a:ln w="381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 b="0"/>
          </a:p>
        </p:txBody>
      </p:sp>
      <p:sp>
        <p:nvSpPr>
          <p:cNvPr id="662535" name="Freeform 7"/>
          <p:cNvSpPr>
            <a:spLocks/>
          </p:cNvSpPr>
          <p:nvPr/>
        </p:nvSpPr>
        <p:spPr bwMode="gray">
          <a:xfrm>
            <a:off x="547366" y="2051770"/>
            <a:ext cx="1566862" cy="449262"/>
          </a:xfrm>
          <a:custGeom>
            <a:avLst/>
            <a:gdLst/>
            <a:ahLst/>
            <a:cxnLst>
              <a:cxn ang="0">
                <a:pos x="118" y="0"/>
              </a:cxn>
              <a:cxn ang="0">
                <a:pos x="0" y="118"/>
              </a:cxn>
              <a:cxn ang="0">
                <a:pos x="0" y="589"/>
              </a:cxn>
              <a:cxn ang="0">
                <a:pos x="161" y="174"/>
              </a:cxn>
              <a:cxn ang="0">
                <a:pos x="589" y="0"/>
              </a:cxn>
              <a:cxn ang="0">
                <a:pos x="118" y="0"/>
              </a:cxn>
            </a:cxnLst>
            <a:rect l="0" t="0" r="r" b="b"/>
            <a:pathLst>
              <a:path w="596" h="598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lnTo>
                  <a:pt x="0" y="589"/>
                </a:lnTo>
                <a:cubicBezTo>
                  <a:pt x="27" y="598"/>
                  <a:pt x="12" y="309"/>
                  <a:pt x="161" y="174"/>
                </a:cubicBezTo>
                <a:cubicBezTo>
                  <a:pt x="310" y="39"/>
                  <a:pt x="596" y="29"/>
                  <a:pt x="589" y="0"/>
                </a:cubicBezTo>
                <a:lnTo>
                  <a:pt x="118" y="0"/>
                </a:lnTo>
                <a:close/>
              </a:path>
            </a:pathLst>
          </a:custGeom>
          <a:gradFill rotWithShape="1">
            <a:gsLst>
              <a:gs pos="0">
                <a:schemeClr val="accent1">
                  <a:gamma/>
                  <a:tint val="54510"/>
                  <a:invGamma/>
                </a:schemeClr>
              </a:gs>
              <a:gs pos="50000">
                <a:schemeClr val="accent1">
                  <a:alpha val="0"/>
                </a:schemeClr>
              </a:gs>
              <a:gs pos="100000">
                <a:schemeClr val="accent1">
                  <a:gamma/>
                  <a:tint val="54510"/>
                  <a:invGamma/>
                </a:schemeClr>
              </a:gs>
            </a:gsLst>
            <a:lin ang="27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 b="0">
              <a:latin typeface="Arial" charset="0"/>
            </a:endParaRPr>
          </a:p>
        </p:txBody>
      </p:sp>
      <p:sp>
        <p:nvSpPr>
          <p:cNvPr id="662536" name="Text Box 8"/>
          <p:cNvSpPr txBox="1">
            <a:spLocks noChangeArrowheads="1"/>
          </p:cNvSpPr>
          <p:nvPr/>
        </p:nvSpPr>
        <p:spPr bwMode="gray">
          <a:xfrm>
            <a:off x="864072" y="2217812"/>
            <a:ext cx="224155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9pPr>
          </a:lstStyle>
          <a:p>
            <a:pPr algn="ctr"/>
            <a:r>
              <a:rPr lang="zh-CN" alt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标准！</a:t>
            </a:r>
            <a:endParaRPr lang="zh-CN" altLang="en-US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75112" name="Text Box 9"/>
          <p:cNvSpPr txBox="1">
            <a:spLocks noChangeArrowheads="1"/>
          </p:cNvSpPr>
          <p:nvPr/>
        </p:nvSpPr>
        <p:spPr bwMode="gray">
          <a:xfrm>
            <a:off x="3772371" y="2231157"/>
            <a:ext cx="45561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9pPr>
          </a:lstStyle>
          <a:p>
            <a:r>
              <a:rPr lang="zh-CN" altLang="en-US" sz="2000" dirty="0" smtClean="0">
                <a:solidFill>
                  <a:srgbClr val="9933FF"/>
                </a:solidFill>
              </a:rPr>
              <a:t>简要</a:t>
            </a:r>
            <a:r>
              <a:rPr lang="zh-CN" altLang="en-US" sz="2000" dirty="0">
                <a:solidFill>
                  <a:srgbClr val="9933FF"/>
                </a:solidFill>
              </a:rPr>
              <a:t>介绍标准和标准化的定义和</a:t>
            </a:r>
            <a:r>
              <a:rPr lang="zh-CN" altLang="en-US" sz="2000" dirty="0" smtClean="0">
                <a:solidFill>
                  <a:srgbClr val="9933FF"/>
                </a:solidFill>
              </a:rPr>
              <a:t>内涵。</a:t>
            </a:r>
            <a:endParaRPr lang="en-US" altLang="zh-CN" sz="2000" dirty="0">
              <a:solidFill>
                <a:srgbClr val="9933FF"/>
              </a:solidFill>
            </a:endParaRPr>
          </a:p>
        </p:txBody>
      </p:sp>
      <p:sp>
        <p:nvSpPr>
          <p:cNvPr id="662538" name="AutoShape 10"/>
          <p:cNvSpPr>
            <a:spLocks noChangeArrowheads="1"/>
          </p:cNvSpPr>
          <p:nvPr/>
        </p:nvSpPr>
        <p:spPr bwMode="gray">
          <a:xfrm>
            <a:off x="323528" y="3236045"/>
            <a:ext cx="8280400" cy="1079500"/>
          </a:xfrm>
          <a:prstGeom prst="roundRect">
            <a:avLst>
              <a:gd name="adj" fmla="val 10889"/>
            </a:avLst>
          </a:prstGeom>
          <a:gradFill rotWithShape="1">
            <a:gsLst>
              <a:gs pos="0">
                <a:srgbClr val="DDDDDD"/>
              </a:gs>
              <a:gs pos="50000">
                <a:srgbClr val="DDDDDD">
                  <a:gamma/>
                  <a:tint val="39216"/>
                  <a:invGamma/>
                </a:srgbClr>
              </a:gs>
              <a:gs pos="100000">
                <a:srgbClr val="DDDDDD"/>
              </a:gs>
            </a:gsLst>
            <a:lin ang="2700000" scaled="1"/>
          </a:gradFill>
          <a:ln w="38100">
            <a:solidFill>
              <a:srgbClr val="FFFFFF"/>
            </a:solidFill>
            <a:round/>
            <a:headEnd/>
            <a:tailEnd/>
          </a:ln>
          <a:effectLst>
            <a:outerShdw dist="135003" dir="2928844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 b="0">
              <a:latin typeface="Arial" charset="0"/>
            </a:endParaRPr>
          </a:p>
        </p:txBody>
      </p:sp>
      <p:sp>
        <p:nvSpPr>
          <p:cNvPr id="662540" name="AutoShape 12"/>
          <p:cNvSpPr>
            <a:spLocks noChangeArrowheads="1"/>
          </p:cNvSpPr>
          <p:nvPr/>
        </p:nvSpPr>
        <p:spPr bwMode="gray">
          <a:xfrm>
            <a:off x="485453" y="3345582"/>
            <a:ext cx="3041650" cy="882650"/>
          </a:xfrm>
          <a:prstGeom prst="roundRect">
            <a:avLst>
              <a:gd name="adj" fmla="val 11921"/>
            </a:avLst>
          </a:prstGeom>
          <a:gradFill rotWithShape="1">
            <a:gsLst>
              <a:gs pos="0">
                <a:schemeClr val="hlink">
                  <a:gamma/>
                  <a:tint val="72549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381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 b="0">
              <a:latin typeface="Arial" charset="0"/>
            </a:endParaRPr>
          </a:p>
        </p:txBody>
      </p:sp>
      <p:sp>
        <p:nvSpPr>
          <p:cNvPr id="662541" name="Freeform 13"/>
          <p:cNvSpPr>
            <a:spLocks/>
          </p:cNvSpPr>
          <p:nvPr/>
        </p:nvSpPr>
        <p:spPr bwMode="gray">
          <a:xfrm>
            <a:off x="604516" y="3393207"/>
            <a:ext cx="1185862" cy="357188"/>
          </a:xfrm>
          <a:custGeom>
            <a:avLst/>
            <a:gdLst/>
            <a:ahLst/>
            <a:cxnLst>
              <a:cxn ang="0">
                <a:pos x="118" y="0"/>
              </a:cxn>
              <a:cxn ang="0">
                <a:pos x="0" y="118"/>
              </a:cxn>
              <a:cxn ang="0">
                <a:pos x="0" y="589"/>
              </a:cxn>
              <a:cxn ang="0">
                <a:pos x="161" y="174"/>
              </a:cxn>
              <a:cxn ang="0">
                <a:pos x="589" y="0"/>
              </a:cxn>
              <a:cxn ang="0">
                <a:pos x="118" y="0"/>
              </a:cxn>
            </a:cxnLst>
            <a:rect l="0" t="0" r="r" b="b"/>
            <a:pathLst>
              <a:path w="596" h="598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lnTo>
                  <a:pt x="0" y="589"/>
                </a:lnTo>
                <a:cubicBezTo>
                  <a:pt x="27" y="598"/>
                  <a:pt x="12" y="309"/>
                  <a:pt x="161" y="174"/>
                </a:cubicBezTo>
                <a:cubicBezTo>
                  <a:pt x="310" y="39"/>
                  <a:pt x="596" y="29"/>
                  <a:pt x="589" y="0"/>
                </a:cubicBezTo>
                <a:lnTo>
                  <a:pt x="118" y="0"/>
                </a:lnTo>
                <a:close/>
              </a:path>
            </a:pathLst>
          </a:custGeom>
          <a:gradFill rotWithShape="1">
            <a:gsLst>
              <a:gs pos="0">
                <a:schemeClr val="hlink">
                  <a:gamma/>
                  <a:tint val="42353"/>
                  <a:invGamma/>
                </a:schemeClr>
              </a:gs>
              <a:gs pos="100000">
                <a:schemeClr val="hlink">
                  <a:alpha val="0"/>
                </a:schemeClr>
              </a:gs>
            </a:gsLst>
            <a:lin ang="27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 b="0">
              <a:latin typeface="Arial" charset="0"/>
            </a:endParaRPr>
          </a:p>
        </p:txBody>
      </p:sp>
      <p:sp>
        <p:nvSpPr>
          <p:cNvPr id="662542" name="Text Box 14"/>
          <p:cNvSpPr txBox="1">
            <a:spLocks noChangeArrowheads="1"/>
          </p:cNvSpPr>
          <p:nvPr/>
        </p:nvSpPr>
        <p:spPr bwMode="gray">
          <a:xfrm>
            <a:off x="1487204" y="3555132"/>
            <a:ext cx="1107996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9pPr>
          </a:lstStyle>
          <a:p>
            <a:pPr algn="ctr"/>
            <a:r>
              <a:rPr lang="zh-CN" alt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标准！</a:t>
            </a:r>
            <a:endParaRPr lang="zh-CN" altLang="en-US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75118" name="Text Box 15"/>
          <p:cNvSpPr txBox="1">
            <a:spLocks noChangeArrowheads="1"/>
          </p:cNvSpPr>
          <p:nvPr/>
        </p:nvSpPr>
        <p:spPr bwMode="gray">
          <a:xfrm>
            <a:off x="3772371" y="3436069"/>
            <a:ext cx="46783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9pPr>
          </a:lstStyle>
          <a:p>
            <a:r>
              <a:rPr lang="zh-CN" altLang="en-US" sz="2000" dirty="0">
                <a:solidFill>
                  <a:srgbClr val="9933FF"/>
                </a:solidFill>
              </a:rPr>
              <a:t>简要介绍</a:t>
            </a:r>
            <a:r>
              <a:rPr lang="zh-CN" altLang="en-US" sz="2000" dirty="0" smtClean="0">
                <a:solidFill>
                  <a:srgbClr val="9933FF"/>
                </a:solidFill>
              </a:rPr>
              <a:t>我国平板显示技术</a:t>
            </a:r>
            <a:r>
              <a:rPr lang="zh-CN" altLang="en-US" sz="2000" dirty="0">
                <a:solidFill>
                  <a:srgbClr val="9933FF"/>
                </a:solidFill>
              </a:rPr>
              <a:t>标准体系构成</a:t>
            </a:r>
            <a:r>
              <a:rPr lang="zh-CN" altLang="en-US" sz="2000" dirty="0" smtClean="0">
                <a:solidFill>
                  <a:srgbClr val="9933FF"/>
                </a:solidFill>
              </a:rPr>
              <a:t>，</a:t>
            </a:r>
            <a:r>
              <a:rPr lang="en-US" altLang="zh-CN" sz="2000" dirty="0" smtClean="0">
                <a:solidFill>
                  <a:srgbClr val="9933FF"/>
                </a:solidFill>
              </a:rPr>
              <a:t>LED</a:t>
            </a:r>
            <a:r>
              <a:rPr lang="zh-CN" altLang="en-US" sz="2000" dirty="0" smtClean="0">
                <a:solidFill>
                  <a:srgbClr val="9933FF"/>
                </a:solidFill>
              </a:rPr>
              <a:t>显示屏标准现状。</a:t>
            </a:r>
            <a:endParaRPr lang="zh-CN" altLang="en-US" sz="2000" dirty="0">
              <a:solidFill>
                <a:srgbClr val="9933FF"/>
              </a:solidFill>
            </a:endParaRPr>
          </a:p>
        </p:txBody>
      </p:sp>
      <p:sp>
        <p:nvSpPr>
          <p:cNvPr id="662545" name="AutoShape 17"/>
          <p:cNvSpPr>
            <a:spLocks noChangeArrowheads="1"/>
          </p:cNvSpPr>
          <p:nvPr/>
        </p:nvSpPr>
        <p:spPr bwMode="gray">
          <a:xfrm>
            <a:off x="323528" y="4556845"/>
            <a:ext cx="8280400" cy="1077912"/>
          </a:xfrm>
          <a:prstGeom prst="roundRect">
            <a:avLst>
              <a:gd name="adj" fmla="val 10889"/>
            </a:avLst>
          </a:prstGeom>
          <a:gradFill rotWithShape="1">
            <a:gsLst>
              <a:gs pos="0">
                <a:srgbClr val="DDDDDD"/>
              </a:gs>
              <a:gs pos="50000">
                <a:srgbClr val="DDDDDD">
                  <a:gamma/>
                  <a:tint val="48627"/>
                  <a:invGamma/>
                </a:srgbClr>
              </a:gs>
              <a:gs pos="100000">
                <a:srgbClr val="DDDDDD"/>
              </a:gs>
            </a:gsLst>
            <a:lin ang="2700000" scaled="1"/>
          </a:gradFill>
          <a:ln w="38100">
            <a:solidFill>
              <a:srgbClr val="FFFFFF"/>
            </a:solidFill>
            <a:round/>
            <a:headEnd/>
            <a:tailEnd/>
          </a:ln>
          <a:effectLst>
            <a:outerShdw dist="135003" dir="2928844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 b="0">
              <a:latin typeface="Arial" charset="0"/>
            </a:endParaRPr>
          </a:p>
        </p:txBody>
      </p:sp>
      <p:sp>
        <p:nvSpPr>
          <p:cNvPr id="662547" name="AutoShape 19"/>
          <p:cNvSpPr>
            <a:spLocks noChangeArrowheads="1"/>
          </p:cNvSpPr>
          <p:nvPr/>
        </p:nvSpPr>
        <p:spPr bwMode="gray">
          <a:xfrm>
            <a:off x="509266" y="4647332"/>
            <a:ext cx="3008312" cy="881063"/>
          </a:xfrm>
          <a:prstGeom prst="roundRect">
            <a:avLst>
              <a:gd name="adj" fmla="val 11921"/>
            </a:avLst>
          </a:prstGeom>
          <a:gradFill rotWithShape="1">
            <a:gsLst>
              <a:gs pos="0">
                <a:schemeClr val="accent2">
                  <a:gamma/>
                  <a:tint val="63529"/>
                  <a:invGamma/>
                </a:schemeClr>
              </a:gs>
              <a:gs pos="100000">
                <a:schemeClr val="accent2"/>
              </a:gs>
            </a:gsLst>
            <a:lin ang="5400000" scaled="1"/>
          </a:gradFill>
          <a:ln w="381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 b="0">
              <a:latin typeface="Arial" charset="0"/>
            </a:endParaRPr>
          </a:p>
        </p:txBody>
      </p:sp>
      <p:sp>
        <p:nvSpPr>
          <p:cNvPr id="662548" name="Freeform 20"/>
          <p:cNvSpPr>
            <a:spLocks/>
          </p:cNvSpPr>
          <p:nvPr/>
        </p:nvSpPr>
        <p:spPr bwMode="gray">
          <a:xfrm>
            <a:off x="696591" y="4704482"/>
            <a:ext cx="1500187" cy="347663"/>
          </a:xfrm>
          <a:custGeom>
            <a:avLst/>
            <a:gdLst/>
            <a:ahLst/>
            <a:cxnLst>
              <a:cxn ang="0">
                <a:pos x="118" y="0"/>
              </a:cxn>
              <a:cxn ang="0">
                <a:pos x="0" y="118"/>
              </a:cxn>
              <a:cxn ang="0">
                <a:pos x="0" y="589"/>
              </a:cxn>
              <a:cxn ang="0">
                <a:pos x="161" y="174"/>
              </a:cxn>
              <a:cxn ang="0">
                <a:pos x="589" y="0"/>
              </a:cxn>
              <a:cxn ang="0">
                <a:pos x="118" y="0"/>
              </a:cxn>
            </a:cxnLst>
            <a:rect l="0" t="0" r="r" b="b"/>
            <a:pathLst>
              <a:path w="596" h="598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lnTo>
                  <a:pt x="0" y="589"/>
                </a:lnTo>
                <a:cubicBezTo>
                  <a:pt x="27" y="598"/>
                  <a:pt x="12" y="309"/>
                  <a:pt x="161" y="174"/>
                </a:cubicBezTo>
                <a:cubicBezTo>
                  <a:pt x="310" y="39"/>
                  <a:pt x="596" y="29"/>
                  <a:pt x="589" y="0"/>
                </a:cubicBezTo>
                <a:lnTo>
                  <a:pt x="118" y="0"/>
                </a:lnTo>
                <a:close/>
              </a:path>
            </a:pathLst>
          </a:custGeom>
          <a:gradFill rotWithShape="1">
            <a:gsLst>
              <a:gs pos="0">
                <a:schemeClr val="accent2">
                  <a:gamma/>
                  <a:tint val="48627"/>
                  <a:invGamma/>
                </a:schemeClr>
              </a:gs>
              <a:gs pos="100000">
                <a:schemeClr val="accent2">
                  <a:alpha val="0"/>
                </a:schemeClr>
              </a:gs>
            </a:gsLst>
            <a:lin ang="27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 b="0">
              <a:latin typeface="Arial" charset="0"/>
            </a:endParaRPr>
          </a:p>
        </p:txBody>
      </p:sp>
      <p:sp>
        <p:nvSpPr>
          <p:cNvPr id="662549" name="Text Box 21"/>
          <p:cNvSpPr txBox="1">
            <a:spLocks noChangeArrowheads="1"/>
          </p:cNvSpPr>
          <p:nvPr/>
        </p:nvSpPr>
        <p:spPr bwMode="gray">
          <a:xfrm>
            <a:off x="1452280" y="4821312"/>
            <a:ext cx="1107996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9pPr>
          </a:lstStyle>
          <a:p>
            <a:pPr algn="ctr"/>
            <a:r>
              <a:rPr lang="zh-CN" alt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标准！</a:t>
            </a:r>
            <a:endParaRPr lang="en-US" altLang="zh-CN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75124" name="Text Box 22"/>
          <p:cNvSpPr txBox="1">
            <a:spLocks noChangeArrowheads="1"/>
          </p:cNvSpPr>
          <p:nvPr/>
        </p:nvSpPr>
        <p:spPr bwMode="gray">
          <a:xfrm>
            <a:off x="3793783" y="4867478"/>
            <a:ext cx="46164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zh-CN" altLang="en-US" sz="2000" dirty="0" smtClean="0">
                <a:solidFill>
                  <a:srgbClr val="9933FF"/>
                </a:solidFill>
              </a:rPr>
              <a:t>简要</a:t>
            </a:r>
            <a:r>
              <a:rPr lang="zh-CN" altLang="en-US" sz="2000" dirty="0" smtClean="0">
                <a:solidFill>
                  <a:srgbClr val="9933FF"/>
                </a:solidFill>
              </a:rPr>
              <a:t>介绍</a:t>
            </a:r>
            <a:r>
              <a:rPr lang="en-US" altLang="zh-CN" sz="2000" dirty="0" smtClean="0">
                <a:solidFill>
                  <a:srgbClr val="9933FF"/>
                </a:solidFill>
              </a:rPr>
              <a:t>LED</a:t>
            </a:r>
            <a:r>
              <a:rPr lang="zh-CN" altLang="en-US" sz="2000" dirty="0">
                <a:solidFill>
                  <a:srgbClr val="9933FF"/>
                </a:solidFill>
              </a:rPr>
              <a:t>显示屏标准化工</a:t>
            </a:r>
            <a:r>
              <a:rPr lang="zh-CN" altLang="en-US" sz="2000" dirty="0" smtClean="0">
                <a:solidFill>
                  <a:srgbClr val="9933FF"/>
                </a:solidFill>
              </a:rPr>
              <a:t>作</a:t>
            </a:r>
            <a:r>
              <a:rPr lang="zh-CN" altLang="en-US" sz="2000" dirty="0" smtClean="0">
                <a:solidFill>
                  <a:srgbClr val="9933FF"/>
                </a:solidFill>
              </a:rPr>
              <a:t>计划。</a:t>
            </a:r>
            <a:endParaRPr lang="zh-CN" altLang="en-US" sz="2000" dirty="0">
              <a:solidFill>
                <a:srgbClr val="9933FF"/>
              </a:solidFill>
            </a:endParaRPr>
          </a:p>
        </p:txBody>
      </p:sp>
      <p:sp>
        <p:nvSpPr>
          <p:cNvPr id="175131" name="Text Box 27"/>
          <p:cNvSpPr txBox="1">
            <a:spLocks noChangeArrowheads="1"/>
          </p:cNvSpPr>
          <p:nvPr/>
        </p:nvSpPr>
        <p:spPr bwMode="auto">
          <a:xfrm>
            <a:off x="503238" y="728663"/>
            <a:ext cx="11890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</a:rPr>
              <a:t>摘要</a:t>
            </a:r>
          </a:p>
        </p:txBody>
      </p:sp>
    </p:spTree>
    <p:extLst>
      <p:ext uri="{BB962C8B-B14F-4D97-AF65-F5344CB8AC3E}">
        <p14:creationId xmlns:p14="http://schemas.microsoft.com/office/powerpoint/2010/main" val="207332367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625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625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6625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6625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6625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6625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6625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6625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751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751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2545" grpId="0" animBg="1"/>
      <p:bldP spid="662547" grpId="0" animBg="1"/>
      <p:bldP spid="662548" grpId="0" animBg="1"/>
      <p:bldP spid="662549" grpId="0"/>
      <p:bldP spid="1751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31800" y="728663"/>
            <a:ext cx="8229600" cy="4016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sz="2400" kern="1200" dirty="0">
                <a:ea typeface="宋体" pitchFamily="2" charset="-122"/>
              </a:rPr>
              <a:t>LED</a:t>
            </a:r>
            <a:r>
              <a:rPr lang="zh-CN" altLang="en-US" sz="2400" kern="1200" dirty="0" smtClean="0">
                <a:ea typeface="宋体" pitchFamily="2" charset="-122"/>
              </a:rPr>
              <a:t>显示屏</a:t>
            </a:r>
            <a:r>
              <a:rPr lang="zh-CN" altLang="en-US" sz="2400" kern="1200" dirty="0" smtClean="0">
                <a:ea typeface="宋体" pitchFamily="2" charset="-122"/>
              </a:rPr>
              <a:t>标准化工作计划</a:t>
            </a:r>
            <a:endParaRPr lang="zh-CN" altLang="en-US" sz="2400" kern="1200" dirty="0">
              <a:ea typeface="宋体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23528" y="1376772"/>
            <a:ext cx="8337872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/>
            <a:r>
              <a:rPr lang="zh-CN" altLang="en-US" kern="100" dirty="0">
                <a:solidFill>
                  <a:srgbClr val="FF33CC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筹建</a:t>
            </a:r>
            <a:r>
              <a:rPr lang="en-US" altLang="zh-CN" kern="100" dirty="0">
                <a:solidFill>
                  <a:srgbClr val="FF33CC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LED</a:t>
            </a:r>
            <a:r>
              <a:rPr lang="zh-CN" altLang="zh-CN" kern="100" dirty="0">
                <a:solidFill>
                  <a:srgbClr val="FF33CC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显示屏分技术</a:t>
            </a:r>
            <a:r>
              <a:rPr lang="zh-CN" altLang="zh-CN" kern="100" dirty="0" smtClean="0">
                <a:solidFill>
                  <a:srgbClr val="FF33CC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委员会</a:t>
            </a:r>
            <a:r>
              <a:rPr lang="en-US" altLang="zh-CN" kern="100" dirty="0" smtClean="0">
                <a:solidFill>
                  <a:srgbClr val="FF33CC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    </a:t>
            </a:r>
            <a:endParaRPr lang="en-US" altLang="zh-CN" sz="2000" kern="100" dirty="0">
              <a:solidFill>
                <a:srgbClr val="FF33CC"/>
              </a:solidFill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endParaRPr lang="en-US" altLang="zh-CN" kern="100" dirty="0" smtClean="0">
              <a:solidFill>
                <a:srgbClr val="FF33CC"/>
              </a:solidFill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000" dirty="0" smtClean="0"/>
              <a:t>根据</a:t>
            </a:r>
            <a:r>
              <a:rPr lang="en-US" altLang="zh-CN" sz="2000" dirty="0" smtClean="0"/>
              <a:t>SAC/TC547</a:t>
            </a:r>
            <a:r>
              <a:rPr lang="zh-CN" altLang="en-US" sz="2000" dirty="0"/>
              <a:t>的</a:t>
            </a:r>
            <a:r>
              <a:rPr lang="en-US" altLang="zh-CN" sz="2000" dirty="0" smtClean="0"/>
              <a:t>2015</a:t>
            </a:r>
            <a:r>
              <a:rPr lang="zh-CN" altLang="en-US" sz="2000" dirty="0" smtClean="0"/>
              <a:t>年度</a:t>
            </a:r>
            <a:r>
              <a:rPr lang="zh-CN" altLang="zh-CN" sz="2000" dirty="0" smtClean="0"/>
              <a:t>委员</a:t>
            </a:r>
            <a:r>
              <a:rPr lang="zh-CN" altLang="zh-CN" sz="2000" dirty="0"/>
              <a:t>大会建议</a:t>
            </a:r>
            <a:r>
              <a:rPr lang="zh-CN" altLang="en-US" sz="2000" dirty="0"/>
              <a:t>，由</a:t>
            </a:r>
            <a:r>
              <a:rPr lang="zh-CN" altLang="zh-CN" sz="2000"/>
              <a:t>广州</a:t>
            </a:r>
            <a:r>
              <a:rPr lang="zh-CN" altLang="zh-CN" sz="2000" smtClean="0"/>
              <a:t>赛西</a:t>
            </a:r>
            <a:r>
              <a:rPr lang="zh-CN" altLang="en-US" sz="2000" smtClean="0"/>
              <a:t>负责</a:t>
            </a:r>
            <a:r>
              <a:rPr lang="en-US" altLang="zh-CN" sz="2000" dirty="0"/>
              <a:t>LED</a:t>
            </a:r>
            <a:r>
              <a:rPr lang="zh-CN" altLang="zh-CN" sz="2000" dirty="0"/>
              <a:t>显示屏分技术委员会筹备工作</a:t>
            </a:r>
            <a:r>
              <a:rPr lang="zh-CN" altLang="zh-CN" sz="2000" dirty="0"/>
              <a:t>。</a:t>
            </a:r>
            <a:endParaRPr lang="en-US" altLang="zh-CN" sz="20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000" dirty="0"/>
              <a:t>编写标准体系框架，并按有关程序要求征求了</a:t>
            </a:r>
            <a:r>
              <a:rPr lang="en-US" altLang="zh-CN" sz="2000" dirty="0"/>
              <a:t>12</a:t>
            </a:r>
            <a:r>
              <a:rPr lang="zh-CN" altLang="en-US" sz="2000" dirty="0"/>
              <a:t>家单位的</a:t>
            </a:r>
            <a:r>
              <a:rPr lang="zh-CN" altLang="en-US" sz="2000" dirty="0" smtClean="0"/>
              <a:t>意见</a:t>
            </a:r>
            <a:r>
              <a:rPr lang="zh-CN" altLang="en-US" sz="2000" dirty="0"/>
              <a:t>，填写筹建申请书</a:t>
            </a:r>
            <a:r>
              <a:rPr lang="zh-CN" altLang="zh-CN" sz="2000" dirty="0"/>
              <a:t>。</a:t>
            </a:r>
            <a:endParaRPr lang="en-US" altLang="zh-CN" sz="20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000" dirty="0" smtClean="0"/>
              <a:t>于</a:t>
            </a:r>
            <a:r>
              <a:rPr lang="en-US" altLang="zh-CN" sz="2000" dirty="0" smtClean="0"/>
              <a:t>2016</a:t>
            </a:r>
            <a:r>
              <a:rPr lang="zh-CN" altLang="en-US" sz="2000" dirty="0" smtClean="0"/>
              <a:t>年上报至工业和信息化部电子司：同意筹建</a:t>
            </a:r>
            <a:r>
              <a:rPr lang="zh-CN" altLang="zh-CN" sz="2000" dirty="0" smtClean="0"/>
              <a:t>。</a:t>
            </a:r>
            <a:endParaRPr lang="en-US" altLang="zh-CN" sz="2000" dirty="0" smtClean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000" dirty="0" smtClean="0"/>
              <a:t>目前在工业</a:t>
            </a:r>
            <a:r>
              <a:rPr lang="zh-CN" altLang="en-US" sz="2000" dirty="0"/>
              <a:t>和信息化</a:t>
            </a:r>
            <a:r>
              <a:rPr lang="zh-CN" altLang="en-US" sz="2000" dirty="0" smtClean="0"/>
              <a:t>部科技司审查中。</a:t>
            </a:r>
            <a:endParaRPr lang="zh-CN" altLang="zh-CN" sz="2000" dirty="0"/>
          </a:p>
          <a:p>
            <a:endParaRPr lang="en-US" altLang="zh-CN" sz="2000" dirty="0" smtClean="0">
              <a:latin typeface="+mn-lt"/>
              <a:ea typeface="+mn-ea"/>
            </a:endParaRPr>
          </a:p>
          <a:p>
            <a:endParaRPr lang="en-US" altLang="zh-CN" sz="2000" dirty="0"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744042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31800" y="728663"/>
            <a:ext cx="8229600" cy="4016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sz="2400" kern="1200" dirty="0">
                <a:ea typeface="宋体" pitchFamily="2" charset="-122"/>
              </a:rPr>
              <a:t>LED</a:t>
            </a:r>
            <a:r>
              <a:rPr lang="zh-CN" altLang="en-US" sz="2400" kern="1200" dirty="0" smtClean="0">
                <a:ea typeface="宋体" pitchFamily="2" charset="-122"/>
              </a:rPr>
              <a:t>显示屏</a:t>
            </a:r>
            <a:r>
              <a:rPr lang="zh-CN" altLang="en-US" sz="2400" kern="1200" dirty="0" smtClean="0">
                <a:ea typeface="宋体" pitchFamily="2" charset="-122"/>
              </a:rPr>
              <a:t>标准化工作计划</a:t>
            </a:r>
            <a:endParaRPr lang="zh-CN" altLang="en-US" sz="2400" kern="1200" dirty="0">
              <a:ea typeface="宋体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23528" y="1376772"/>
            <a:ext cx="8337872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kern="100" dirty="0">
                <a:solidFill>
                  <a:srgbClr val="FF33CC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“国家质量基础的共性技术研究与应用”重点</a:t>
            </a:r>
            <a:r>
              <a:rPr lang="zh-CN" altLang="zh-CN" kern="100" dirty="0" smtClean="0">
                <a:solidFill>
                  <a:srgbClr val="FF33CC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专项</a:t>
            </a:r>
            <a:endParaRPr lang="en-US" altLang="zh-CN" kern="100" dirty="0" smtClean="0">
              <a:solidFill>
                <a:srgbClr val="FF33CC"/>
              </a:solidFill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en-US" altLang="zh-CN" kern="100" dirty="0">
                <a:solidFill>
                  <a:srgbClr val="FF33CC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kern="100" dirty="0" smtClean="0">
                <a:solidFill>
                  <a:srgbClr val="FF33CC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   </a:t>
            </a:r>
            <a:r>
              <a:rPr lang="en-US" altLang="zh-CN" sz="2000" kern="100" dirty="0">
                <a:solidFill>
                  <a:srgbClr val="FF33CC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——5.5  </a:t>
            </a:r>
            <a:r>
              <a:rPr lang="zh-CN" altLang="zh-CN" sz="2000" kern="100" dirty="0">
                <a:solidFill>
                  <a:srgbClr val="FF33CC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新一代信息器件及终端共性技术标准研究</a:t>
            </a:r>
            <a:endParaRPr lang="en-US" altLang="zh-CN" sz="2000" kern="100" dirty="0">
              <a:solidFill>
                <a:srgbClr val="FF33CC"/>
              </a:solidFill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endParaRPr lang="en-US" altLang="zh-CN" kern="100" dirty="0" smtClean="0">
              <a:solidFill>
                <a:srgbClr val="FF33CC"/>
              </a:solidFill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000" dirty="0" smtClean="0"/>
              <a:t>研究</a:t>
            </a:r>
            <a:r>
              <a:rPr lang="zh-CN" altLang="en-US" sz="2000" dirty="0" smtClean="0"/>
              <a:t>内容：包括“</a:t>
            </a:r>
            <a:r>
              <a:rPr lang="zh-CN" altLang="zh-CN" sz="2000" dirty="0" smtClean="0"/>
              <a:t>新型</a:t>
            </a:r>
            <a:r>
              <a:rPr lang="zh-CN" altLang="zh-CN" sz="2000" dirty="0"/>
              <a:t>显示器件测试和评价</a:t>
            </a:r>
            <a:r>
              <a:rPr lang="zh-CN" altLang="zh-CN" sz="2000" dirty="0" smtClean="0"/>
              <a:t>方法</a:t>
            </a:r>
            <a:r>
              <a:rPr lang="zh-CN" altLang="en-US" sz="2000" dirty="0" smtClean="0"/>
              <a:t>”</a:t>
            </a:r>
            <a:r>
              <a:rPr lang="zh-CN" altLang="zh-CN" sz="2000" dirty="0" smtClean="0">
                <a:latin typeface="+mn-lt"/>
                <a:ea typeface="+mn-ea"/>
              </a:rPr>
              <a:t>。</a:t>
            </a:r>
            <a:endParaRPr lang="en-US" altLang="zh-CN" sz="2000" dirty="0" smtClean="0">
              <a:latin typeface="+mn-lt"/>
              <a:ea typeface="+mn-ea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000" dirty="0"/>
              <a:t>考核指标</a:t>
            </a:r>
            <a:r>
              <a:rPr lang="zh-CN" altLang="zh-CN" sz="2000" dirty="0" smtClean="0"/>
              <a:t>：</a:t>
            </a:r>
            <a:r>
              <a:rPr lang="zh-CN" altLang="en-US" sz="2000" dirty="0" smtClean="0"/>
              <a:t>包括“</a:t>
            </a:r>
            <a:r>
              <a:rPr lang="zh-CN" altLang="zh-CN" sz="2000" dirty="0"/>
              <a:t>室内</a:t>
            </a:r>
            <a:r>
              <a:rPr lang="en-US" altLang="zh-CN" sz="2000" dirty="0"/>
              <a:t>LED</a:t>
            </a:r>
            <a:r>
              <a:rPr lang="zh-CN" altLang="zh-CN" sz="2000" dirty="0"/>
              <a:t>显示屏性能，光舒适度要求及评价方法</a:t>
            </a:r>
            <a:r>
              <a:rPr lang="zh-CN" altLang="en-US" sz="2000" dirty="0" smtClean="0"/>
              <a:t>”</a:t>
            </a:r>
            <a:r>
              <a:rPr lang="zh-CN" altLang="zh-CN" sz="2000" dirty="0" smtClean="0"/>
              <a:t>。</a:t>
            </a:r>
            <a:endParaRPr lang="en-US" altLang="zh-CN" sz="2000" dirty="0" smtClean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000" dirty="0"/>
              <a:t>实施年限：</a:t>
            </a:r>
            <a:r>
              <a:rPr lang="en-US" altLang="zh-CN" sz="2000" dirty="0"/>
              <a:t>2017</a:t>
            </a:r>
            <a:r>
              <a:rPr lang="zh-CN" altLang="zh-CN" sz="2000" dirty="0"/>
              <a:t>～</a:t>
            </a:r>
            <a:r>
              <a:rPr lang="en-US" altLang="zh-CN" sz="2000" dirty="0"/>
              <a:t>2019</a:t>
            </a:r>
            <a:r>
              <a:rPr lang="zh-CN" altLang="zh-CN" sz="2000" dirty="0"/>
              <a:t>年</a:t>
            </a:r>
            <a:r>
              <a:rPr lang="zh-CN" altLang="zh-CN" sz="2000" dirty="0" smtClean="0"/>
              <a:t>。</a:t>
            </a:r>
            <a:endParaRPr lang="en-US" altLang="zh-CN" sz="2000" dirty="0" smtClean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000" dirty="0" smtClean="0"/>
              <a:t>拟于</a:t>
            </a:r>
            <a:r>
              <a:rPr lang="en-US" altLang="zh-CN" sz="2000" dirty="0" smtClean="0"/>
              <a:t>2017</a:t>
            </a:r>
            <a:r>
              <a:rPr lang="zh-CN" altLang="en-US" sz="2000" dirty="0" smtClean="0"/>
              <a:t>年提出标准立项申请：</a:t>
            </a:r>
            <a:endParaRPr lang="en-US" altLang="zh-CN" sz="2000" dirty="0" smtClean="0"/>
          </a:p>
          <a:p>
            <a:pPr lvl="0" indent="355600">
              <a:lnSpc>
                <a:spcPct val="150000"/>
              </a:lnSpc>
            </a:pPr>
            <a:r>
              <a:rPr lang="en-US" altLang="zh-CN" sz="2000" dirty="0" smtClean="0"/>
              <a:t>——</a:t>
            </a:r>
            <a:r>
              <a:rPr lang="zh-CN" altLang="zh-CN" sz="2000" dirty="0" smtClean="0"/>
              <a:t>室内</a:t>
            </a:r>
            <a:r>
              <a:rPr lang="en-US" altLang="zh-CN" sz="2000" dirty="0"/>
              <a:t>LED</a:t>
            </a:r>
            <a:r>
              <a:rPr lang="zh-CN" altLang="zh-CN" sz="2000" dirty="0"/>
              <a:t>显示屏性能</a:t>
            </a:r>
            <a:r>
              <a:rPr lang="zh-CN" altLang="zh-CN" sz="2000" dirty="0" smtClean="0"/>
              <a:t>规范</a:t>
            </a:r>
            <a:r>
              <a:rPr lang="zh-CN" altLang="en-US" sz="2000" dirty="0" smtClean="0"/>
              <a:t>；</a:t>
            </a:r>
            <a:endParaRPr lang="zh-CN" altLang="zh-CN" sz="2000" dirty="0"/>
          </a:p>
          <a:p>
            <a:pPr lvl="0" indent="355600">
              <a:lnSpc>
                <a:spcPct val="150000"/>
              </a:lnSpc>
            </a:pPr>
            <a:r>
              <a:rPr lang="en-US" altLang="zh-CN" sz="2000" dirty="0" smtClean="0"/>
              <a:t>——</a:t>
            </a:r>
            <a:r>
              <a:rPr lang="zh-CN" altLang="zh-CN" sz="2000" dirty="0" smtClean="0"/>
              <a:t>室内</a:t>
            </a:r>
            <a:r>
              <a:rPr lang="en-US" altLang="zh-CN" sz="2000" dirty="0"/>
              <a:t>LED</a:t>
            </a:r>
            <a:r>
              <a:rPr lang="zh-CN" altLang="zh-CN" sz="2000" dirty="0"/>
              <a:t>显示屏光舒适度评价</a:t>
            </a:r>
            <a:r>
              <a:rPr lang="zh-CN" altLang="zh-CN" sz="2000" dirty="0" smtClean="0"/>
              <a:t>要求</a:t>
            </a:r>
            <a:r>
              <a:rPr lang="zh-CN" altLang="en-US" sz="2000" dirty="0" smtClean="0"/>
              <a:t>；</a:t>
            </a:r>
            <a:endParaRPr lang="zh-CN" altLang="zh-CN" sz="2000" dirty="0"/>
          </a:p>
          <a:p>
            <a:pPr indent="355600">
              <a:lnSpc>
                <a:spcPct val="150000"/>
              </a:lnSpc>
            </a:pPr>
            <a:r>
              <a:rPr lang="en-US" altLang="zh-CN" sz="2000" dirty="0" smtClean="0"/>
              <a:t>——</a:t>
            </a:r>
            <a:r>
              <a:rPr lang="zh-CN" altLang="zh-CN" sz="2000" dirty="0" smtClean="0"/>
              <a:t>室内</a:t>
            </a:r>
            <a:r>
              <a:rPr lang="en-US" altLang="zh-CN" sz="2000" dirty="0"/>
              <a:t>LED</a:t>
            </a:r>
            <a:r>
              <a:rPr lang="zh-CN" altLang="zh-CN" sz="2000" dirty="0"/>
              <a:t>显示屏光舒适度评价</a:t>
            </a:r>
            <a:r>
              <a:rPr lang="zh-CN" altLang="zh-CN" sz="2000" dirty="0" smtClean="0"/>
              <a:t>方法</a:t>
            </a:r>
            <a:r>
              <a:rPr lang="zh-CN" altLang="en-US" sz="2000" dirty="0" smtClean="0"/>
              <a:t>。</a:t>
            </a:r>
            <a:endParaRPr lang="zh-CN" altLang="zh-CN" sz="2000" dirty="0"/>
          </a:p>
          <a:p>
            <a:endParaRPr lang="en-US" altLang="zh-CN" sz="2000" dirty="0" smtClean="0">
              <a:latin typeface="+mn-lt"/>
              <a:ea typeface="+mn-ea"/>
            </a:endParaRPr>
          </a:p>
          <a:p>
            <a:endParaRPr lang="en-US" altLang="zh-CN" sz="2000" dirty="0"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81462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Text Box 4"/>
          <p:cNvSpPr txBox="1">
            <a:spLocks noChangeArrowheads="1"/>
          </p:cNvSpPr>
          <p:nvPr/>
        </p:nvSpPr>
        <p:spPr bwMode="white">
          <a:xfrm>
            <a:off x="2124075" y="3390166"/>
            <a:ext cx="66611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楷体_GB2312" pitchFamily="49" charset="-122"/>
              </a:defRPr>
            </a:lvl9pPr>
          </a:lstStyle>
          <a:p>
            <a:pPr eaLnBrk="1" hangingPunct="1"/>
            <a:r>
              <a:rPr lang="zh-CN" altLang="en-US" dirty="0">
                <a:solidFill>
                  <a:schemeClr val="bg1"/>
                </a:solidFill>
                <a:ea typeface="宋体" pitchFamily="2" charset="-122"/>
              </a:rPr>
              <a:t>赵英  </a:t>
            </a:r>
            <a:r>
              <a:rPr lang="en-US" altLang="zh-CN" dirty="0" smtClean="0">
                <a:solidFill>
                  <a:schemeClr val="bg1"/>
                </a:solidFill>
                <a:ea typeface="宋体" pitchFamily="2" charset="-122"/>
              </a:rPr>
              <a:t>13910848391</a:t>
            </a:r>
            <a:endParaRPr lang="en-US" altLang="zh-CN" dirty="0">
              <a:solidFill>
                <a:schemeClr val="bg1"/>
              </a:solidFill>
              <a:ea typeface="宋体" pitchFamily="2" charset="-122"/>
            </a:endParaRPr>
          </a:p>
          <a:p>
            <a:pPr eaLnBrk="1" hangingPunct="1"/>
            <a:r>
              <a:rPr lang="en-US" altLang="zh-CN" dirty="0">
                <a:solidFill>
                  <a:schemeClr val="bg1"/>
                </a:solidFill>
                <a:ea typeface="宋体" pitchFamily="2" charset="-122"/>
              </a:rPr>
              <a:t>         </a:t>
            </a:r>
            <a:r>
              <a:rPr lang="en-US" altLang="zh-CN" dirty="0" smtClean="0">
                <a:solidFill>
                  <a:schemeClr val="bg1"/>
                </a:solidFill>
                <a:ea typeface="宋体" pitchFamily="2" charset="-122"/>
              </a:rPr>
              <a:t>zhaoying@cesi.cn</a:t>
            </a:r>
            <a:endParaRPr lang="en-US" altLang="zh-CN" dirty="0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54278" name="Text Box 6"/>
          <p:cNvSpPr txBox="1">
            <a:spLocks noChangeArrowheads="1"/>
          </p:cNvSpPr>
          <p:nvPr/>
        </p:nvSpPr>
        <p:spPr bwMode="auto">
          <a:xfrm>
            <a:off x="468313" y="4221163"/>
            <a:ext cx="8316912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zh-CN" altLang="en-US" sz="2800">
                <a:solidFill>
                  <a:srgbClr val="FF0066"/>
                </a:solidFill>
              </a:rPr>
              <a:t>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db2004c002l">
  <a:themeElements>
    <a:clrScheme name="cdb2004c002l 3">
      <a:dk1>
        <a:srgbClr val="17347D"/>
      </a:dk1>
      <a:lt1>
        <a:srgbClr val="FFFFFF"/>
      </a:lt1>
      <a:dk2>
        <a:srgbClr val="3366CC"/>
      </a:dk2>
      <a:lt2>
        <a:srgbClr val="DDDDDD"/>
      </a:lt2>
      <a:accent1>
        <a:srgbClr val="77B7E7"/>
      </a:accent1>
      <a:accent2>
        <a:srgbClr val="45AB7D"/>
      </a:accent2>
      <a:accent3>
        <a:srgbClr val="FFFFFF"/>
      </a:accent3>
      <a:accent4>
        <a:srgbClr val="122B6A"/>
      </a:accent4>
      <a:accent5>
        <a:srgbClr val="BDD8F1"/>
      </a:accent5>
      <a:accent6>
        <a:srgbClr val="3E9B71"/>
      </a:accent6>
      <a:hlink>
        <a:srgbClr val="9999FF"/>
      </a:hlink>
      <a:folHlink>
        <a:srgbClr val="969696"/>
      </a:folHlink>
    </a:clrScheme>
    <a:fontScheme name="cdb2004c002l">
      <a:majorFont>
        <a:latin typeface="Verdan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CCC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CCC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楷体_GB2312" pitchFamily="49" charset="-122"/>
          </a:defRPr>
        </a:defPPr>
      </a:lstStyle>
    </a:lnDef>
  </a:objectDefaults>
  <a:extraClrSchemeLst>
    <a:extraClrScheme>
      <a:clrScheme name="cdb2004c002l 1">
        <a:dk1>
          <a:srgbClr val="1B525F"/>
        </a:dk1>
        <a:lt1>
          <a:srgbClr val="FFFFFF"/>
        </a:lt1>
        <a:dk2>
          <a:srgbClr val="339966"/>
        </a:dk2>
        <a:lt2>
          <a:srgbClr val="DDDDDD"/>
        </a:lt2>
        <a:accent1>
          <a:srgbClr val="C5BA6B"/>
        </a:accent1>
        <a:accent2>
          <a:srgbClr val="669900"/>
        </a:accent2>
        <a:accent3>
          <a:srgbClr val="FFFFFF"/>
        </a:accent3>
        <a:accent4>
          <a:srgbClr val="154550"/>
        </a:accent4>
        <a:accent5>
          <a:srgbClr val="DFD9BA"/>
        </a:accent5>
        <a:accent6>
          <a:srgbClr val="5C8A00"/>
        </a:accent6>
        <a:hlink>
          <a:srgbClr val="E57C4D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b2004c002l 2">
        <a:dk1>
          <a:srgbClr val="191961"/>
        </a:dk1>
        <a:lt1>
          <a:srgbClr val="FFFFFF"/>
        </a:lt1>
        <a:dk2>
          <a:srgbClr val="5D4CDC"/>
        </a:dk2>
        <a:lt2>
          <a:srgbClr val="DDDDDD"/>
        </a:lt2>
        <a:accent1>
          <a:srgbClr val="31B36C"/>
        </a:accent1>
        <a:accent2>
          <a:srgbClr val="0099FF"/>
        </a:accent2>
        <a:accent3>
          <a:srgbClr val="FFFFFF"/>
        </a:accent3>
        <a:accent4>
          <a:srgbClr val="141452"/>
        </a:accent4>
        <a:accent5>
          <a:srgbClr val="ADD6BA"/>
        </a:accent5>
        <a:accent6>
          <a:srgbClr val="008AE7"/>
        </a:accent6>
        <a:hlink>
          <a:srgbClr val="A0963C"/>
        </a:hlink>
        <a:folHlink>
          <a:srgbClr val="A0963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b2004c002l 3">
        <a:dk1>
          <a:srgbClr val="17347D"/>
        </a:dk1>
        <a:lt1>
          <a:srgbClr val="FFFFFF"/>
        </a:lt1>
        <a:dk2>
          <a:srgbClr val="3366CC"/>
        </a:dk2>
        <a:lt2>
          <a:srgbClr val="DDDDDD"/>
        </a:lt2>
        <a:accent1>
          <a:srgbClr val="77B7E7"/>
        </a:accent1>
        <a:accent2>
          <a:srgbClr val="45AB7D"/>
        </a:accent2>
        <a:accent3>
          <a:srgbClr val="FFFFFF"/>
        </a:accent3>
        <a:accent4>
          <a:srgbClr val="122B6A"/>
        </a:accent4>
        <a:accent5>
          <a:srgbClr val="BDD8F1"/>
        </a:accent5>
        <a:accent6>
          <a:srgbClr val="3E9B71"/>
        </a:accent6>
        <a:hlink>
          <a:srgbClr val="9999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自定义设计方案">
  <a:themeElements>
    <a:clrScheme name="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CCC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CCC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楷体_GB2312" pitchFamily="49" charset="-122"/>
          </a:defRPr>
        </a:defPPr>
      </a:lstStyle>
    </a:lnDef>
  </a:objectDefaults>
  <a:extraClrSchemeLst>
    <a:extraClrScheme>
      <a:clrScheme name="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cdb2004c002l</Template>
  <TotalTime>25416</TotalTime>
  <Words>1676</Words>
  <Application>Microsoft Office PowerPoint</Application>
  <PresentationFormat>全屏显示(4:3)</PresentationFormat>
  <Paragraphs>164</Paragraphs>
  <Slides>17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17</vt:i4>
      </vt:variant>
    </vt:vector>
  </HeadingPairs>
  <TitlesOfParts>
    <vt:vector size="30" baseType="lpstr">
      <vt:lpstr>黑体</vt:lpstr>
      <vt:lpstr>华文新魏</vt:lpstr>
      <vt:lpstr>华文中宋</vt:lpstr>
      <vt:lpstr>楷体_GB2312</vt:lpstr>
      <vt:lpstr>宋体</vt:lpstr>
      <vt:lpstr>Arial</vt:lpstr>
      <vt:lpstr>Calibri</vt:lpstr>
      <vt:lpstr>Palatino Linotype</vt:lpstr>
      <vt:lpstr>Times New Roman</vt:lpstr>
      <vt:lpstr>Verdana</vt:lpstr>
      <vt:lpstr>Wingdings</vt:lpstr>
      <vt:lpstr>cdb2004c002l</vt:lpstr>
      <vt:lpstr>自定义设计方案</vt:lpstr>
      <vt:lpstr>全国平板显示器件标准化技术委员会 工信部半导体照明技术标准工作组 中 国 电 子 技 术 标 准 化 研 究 院</vt:lpstr>
      <vt:lpstr>PowerPoint 演示文稿</vt:lpstr>
      <vt:lpstr>标准化概述</vt:lpstr>
      <vt:lpstr>标准化概述</vt:lpstr>
      <vt:lpstr>PowerPoint 演示文稿</vt:lpstr>
      <vt:lpstr>SAC/TC547 全国平板显示器件标准化技术委员会</vt:lpstr>
      <vt:lpstr>SAC/TC547 全国平板显示器件标准化技术委员会</vt:lpstr>
      <vt:lpstr>SAC/TC547 全国平板显示器件标准化技术委员会</vt:lpstr>
      <vt:lpstr>LED显示屏光安全标准的研究</vt:lpstr>
      <vt:lpstr>LED显示屏相关标准简介</vt:lpstr>
      <vt:lpstr>LED显示屏相关标准简介</vt:lpstr>
      <vt:lpstr>LED显示屏相关标准简介</vt:lpstr>
      <vt:lpstr>LED显示屏相关标准简介</vt:lpstr>
      <vt:lpstr>PowerPoint 演示文稿</vt:lpstr>
      <vt:lpstr>LED显示屏标准化工作计划</vt:lpstr>
      <vt:lpstr>LED显示屏标准化工作计划</vt:lpstr>
      <vt:lpstr>PowerPoint 演示文稿</vt:lpstr>
    </vt:vector>
  </TitlesOfParts>
  <Company>CESI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fangj</dc:creator>
  <cp:lastModifiedBy>ZY</cp:lastModifiedBy>
  <cp:revision>651</cp:revision>
  <cp:lastPrinted>2015-02-28T12:29:03Z</cp:lastPrinted>
  <dcterms:created xsi:type="dcterms:W3CDTF">2007-03-25T12:21:31Z</dcterms:created>
  <dcterms:modified xsi:type="dcterms:W3CDTF">2016-10-25T14:46:13Z</dcterms:modified>
</cp:coreProperties>
</file>